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>
        <p:scale>
          <a:sx n="121" d="100"/>
          <a:sy n="121" d="100"/>
        </p:scale>
        <p:origin x="-12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8601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TALK ABOUT FUNCTIONS IN SPEECH, EATING,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Cross contamination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Tooth grinding- sleep , stress, night guard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Halitosis- bad breath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Breaking teeth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Color changing bristles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TALK ABOUT PLAQUE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30E2307-1E40-4E12-8716-25BFDA8E7013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61FD9D02-426E-46C9-9EE9-0DE1EF8B2838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7B8AEBBE-F8B2-42CF-9895-E86A608384EB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6D18D072-EF12-4AA2-BD71-ABC68B06D0E2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22714818-984F-4759-BF72-A33BDC1963BD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9EA7E191-5F94-4FC1-B823-BD7CABF7FA06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88856D55-EFBE-4F9B-8A5F-09D42CA22A9B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Dental Health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Maria F. Chavez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Results </a:t>
            </a:r>
            <a:r>
              <a:rPr lang="en" dirty="0"/>
              <a:t>of bad dental care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Tooth Decay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Gingivitis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Heart Disease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Strokes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Diabetes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Kidney Disease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ETC…..</a:t>
            </a:r>
          </a:p>
        </p:txBody>
      </p:sp>
      <p:pic>
        <p:nvPicPr>
          <p:cNvPr id="5122" name="Picture 2" descr="Image result for tooth de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58468"/>
            <a:ext cx="2209800" cy="17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601734"/>
            <a:ext cx="2514600" cy="14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Image result for gingivi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70" y="3409950"/>
            <a:ext cx="2133600" cy="15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Image result for i've fallen and i can't get 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09950"/>
            <a:ext cx="2047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Fun Facts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52400" y="1047750"/>
            <a:ext cx="5519100" cy="2514875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The Average person spends 38.5 days brushing their teeth over their lifetime.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In your lifetime, your mouth can produce enough saliva to fill up 2 swimming pools.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 smtClean="0"/>
              <a:t>Everyone has a unique tongue print.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If </a:t>
            </a:r>
            <a:r>
              <a:rPr lang="en" sz="1800" dirty="0"/>
              <a:t>you're right handed, you will chew your food on your right side. If you're left handed, you will tend to chew your food on your left side.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sz="1800" dirty="0"/>
              <a:t>The average woman smiles 62 times a day. The average man smiles about 8 times a day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782123"/>
            <a:ext cx="315003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Teeth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137" y="1352550"/>
            <a:ext cx="3514725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Permanent Teeth Eruption Chart 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750" y="1123950"/>
            <a:ext cx="3886200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Parts of the Tooth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900" y="1200150"/>
            <a:ext cx="322290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Brief History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688525" y="1081905"/>
            <a:ext cx="4384975" cy="41417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Rough cloths and water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Chinese and Egyptians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Salt and chalk.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Ashes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Ancient Greeks and Romans crushed oyster shells and bones.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Pumice, talc, alabaster, coral powder, iron rust as toothpaste.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1400s- First Toothbrush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000" dirty="0"/>
              <a:t>bristles from pig’s necks attached to bone/bamboo handles.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1770 (England) William Addis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1930s The Invention of Nylon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WW2</a:t>
            </a:r>
          </a:p>
          <a:p>
            <a:pPr marL="457200" lvl="0" indent="-317500" rtl="0">
              <a:spcBef>
                <a:spcPts val="0"/>
              </a:spcBef>
              <a:buSzPct val="100000"/>
            </a:pPr>
            <a:r>
              <a:rPr lang="en" sz="1100" dirty="0"/>
              <a:t>1882 Floss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61" y="1276350"/>
            <a:ext cx="2362649" cy="17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25" y="3291819"/>
            <a:ext cx="2247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8175" y="3174825"/>
            <a:ext cx="1884374" cy="188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4475" y="895350"/>
            <a:ext cx="188595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Dental Care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0" y="1152525"/>
            <a:ext cx="8521700" cy="34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4294967295"/>
          </p:nvPr>
        </p:nvSpPr>
        <p:spPr>
          <a:xfrm>
            <a:off x="622300" y="1304925"/>
            <a:ext cx="8521700" cy="341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098" name="Picture 2" descr="C:\Program Files (x86)\Microsoft Office\MEDIA\CAGCAT10\j0196374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04797"/>
            <a:ext cx="1724558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Brushing Techniques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962400" y="1276350"/>
            <a:ext cx="4869900" cy="3444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sz="1800" dirty="0"/>
              <a:t>2x a day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800" dirty="0"/>
              <a:t>Electric Toothbrushes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800" dirty="0"/>
              <a:t>Brush at Neck and all around tooth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800" dirty="0"/>
              <a:t>Tongue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800" dirty="0"/>
              <a:t>Keep Equipment Clean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600" dirty="0"/>
              <a:t>Air Drying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600" dirty="0"/>
              <a:t>Upright Position</a:t>
            </a:r>
          </a:p>
          <a:p>
            <a:pPr marL="914400" lvl="1" indent="-228600">
              <a:spcBef>
                <a:spcPts val="0"/>
              </a:spcBef>
            </a:pPr>
            <a:r>
              <a:rPr lang="en" sz="1600" dirty="0"/>
              <a:t>Don’t cover/Store in close containers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1800" dirty="0"/>
              <a:t>Get a New Toothbrush every 3-4 months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AutoShape 2" descr="Image result for brushing"/>
          <p:cNvSpPr>
            <a:spLocks noChangeAspect="1" noChangeArrowheads="1"/>
          </p:cNvSpPr>
          <p:nvPr/>
        </p:nvSpPr>
        <p:spPr bwMode="auto">
          <a:xfrm>
            <a:off x="155575" y="-2332038"/>
            <a:ext cx="648652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43080"/>
            <a:ext cx="2286000" cy="17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Image result for brushing techniques"/>
          <p:cNvSpPr>
            <a:spLocks noChangeAspect="1" noChangeArrowheads="1"/>
          </p:cNvSpPr>
          <p:nvPr/>
        </p:nvSpPr>
        <p:spPr bwMode="auto">
          <a:xfrm>
            <a:off x="155575" y="-2332038"/>
            <a:ext cx="53625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3" y="3046686"/>
            <a:ext cx="22479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Flossing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276349"/>
            <a:ext cx="5631900" cy="32925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sz="2000" dirty="0"/>
              <a:t>18 inches 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000" dirty="0"/>
              <a:t>Curve against tooth when it reaches gumline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000" dirty="0"/>
              <a:t>Slide it in the space between the gum and the tooth.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000" dirty="0"/>
              <a:t>Rub the floss on the side of the tooth in an up and down motion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marL="457200" lvl="0" indent="-228600">
              <a:spcBef>
                <a:spcPts val="0"/>
              </a:spcBef>
            </a:pPr>
            <a:r>
              <a:rPr lang="en" sz="2000" dirty="0"/>
              <a:t>Alternatives: Pre-threaded flosser, tiny  brushes,wooden/silicone plaque remover.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  <p:sp>
        <p:nvSpPr>
          <p:cNvPr id="2" name="AutoShape 2" descr="Image result for flossing techniques"/>
          <p:cNvSpPr>
            <a:spLocks noChangeAspect="1" noChangeArrowheads="1"/>
          </p:cNvSpPr>
          <p:nvPr/>
        </p:nvSpPr>
        <p:spPr bwMode="auto">
          <a:xfrm>
            <a:off x="155575" y="-83026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flossing techniques"/>
          <p:cNvSpPr>
            <a:spLocks noChangeAspect="1" noChangeArrowheads="1"/>
          </p:cNvSpPr>
          <p:nvPr/>
        </p:nvSpPr>
        <p:spPr bwMode="auto">
          <a:xfrm>
            <a:off x="307975" y="-677863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0550"/>
            <a:ext cx="3034139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Image result for flossing"/>
          <p:cNvSpPr>
            <a:spLocks noChangeAspect="1" noChangeArrowheads="1"/>
          </p:cNvSpPr>
          <p:nvPr/>
        </p:nvSpPr>
        <p:spPr bwMode="auto">
          <a:xfrm>
            <a:off x="155575" y="-2255838"/>
            <a:ext cx="76104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89" y="302895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Nutrition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962400" y="1200150"/>
            <a:ext cx="4869900" cy="32163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sz="2400" dirty="0"/>
              <a:t>Fruit and veggies are naturally abrasive and can help remove some of the substances that discolor your teeth.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Calcium strengthens the enamel</a:t>
            </a:r>
          </a:p>
          <a:p>
            <a:pPr marL="457200" lvl="0" indent="-228600">
              <a:spcBef>
                <a:spcPts val="0"/>
              </a:spcBef>
            </a:pPr>
            <a:r>
              <a:rPr lang="en" sz="2400" dirty="0"/>
              <a:t>Avoid foods high in sugar, carbohydrates, and acid. ( bread, fish, fruit juice)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AutoShape 2" descr="Image result for proper nutrition"/>
          <p:cNvSpPr>
            <a:spLocks noChangeAspect="1" noChangeArrowheads="1"/>
          </p:cNvSpPr>
          <p:nvPr/>
        </p:nvSpPr>
        <p:spPr bwMode="auto">
          <a:xfrm>
            <a:off x="155575" y="-2332038"/>
            <a:ext cx="4867275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08209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food and tee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85" y="3257550"/>
            <a:ext cx="2646080" cy="17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</TotalTime>
  <Words>342</Words>
  <Application>Microsoft Office PowerPoint</Application>
  <PresentationFormat>On-screen Show (16:9)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Dental Health </vt:lpstr>
      <vt:lpstr>Fun Facts</vt:lpstr>
      <vt:lpstr>The Teeth</vt:lpstr>
      <vt:lpstr>Parts of the Tooth</vt:lpstr>
      <vt:lpstr>A Brief History</vt:lpstr>
      <vt:lpstr>Basic Dental Care</vt:lpstr>
      <vt:lpstr>Brushing Techniques</vt:lpstr>
      <vt:lpstr>Flossing</vt:lpstr>
      <vt:lpstr>Nutrition</vt:lpstr>
      <vt:lpstr>Results of bad dental care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Health</dc:title>
  <dc:creator>Maria Chavez</dc:creator>
  <cp:lastModifiedBy>Maria Chavez</cp:lastModifiedBy>
  <cp:revision>2</cp:revision>
  <dcterms:modified xsi:type="dcterms:W3CDTF">2017-03-20T14:58:00Z</dcterms:modified>
</cp:coreProperties>
</file>