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Montserrat" panose="020B0604020202020204" charset="0"/>
      <p:regular r:id="rId14"/>
      <p:bold r:id="rId15"/>
    </p:embeddedFont>
    <p:embeddedFont>
      <p:font typeface="Oswald" panose="020B0604020202020204" charset="0"/>
      <p:regular r:id="rId16"/>
      <p:bold r:id="rId17"/>
    </p:embeddedFont>
    <p:embeddedFont>
      <p:font typeface="Architects Daughter" panose="020B0604020202020204" charset="0"/>
      <p:regular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2" d="100"/>
          <a:sy n="102" d="100"/>
        </p:scale>
        <p:origin x="-456" y="1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65373057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1:47 HANYU</a:t>
            </a:r>
          </a:p>
          <a:p>
            <a:pPr lvl="0">
              <a:spcBef>
                <a:spcPts val="0"/>
              </a:spcBef>
              <a:buNone/>
            </a:pPr>
            <a:r>
              <a:rPr lang="en"/>
              <a:t>3:15 YULIA</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1:32</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a:off x="4286250" y="0"/>
            <a:ext cx="72300" cy="5143500"/>
          </a:xfrm>
          <a:prstGeom prst="rect">
            <a:avLst/>
          </a:prstGeom>
          <a:solidFill>
            <a:schemeClr val="dk2"/>
          </a:solidFill>
          <a:ln>
            <a:noFill/>
          </a:ln>
        </p:spPr>
        <p:txBody>
          <a:bodyPr lIns="91425" tIns="91425" rIns="91425" bIns="91425" anchor="ctr" anchorCtr="0">
            <a:noAutofit/>
          </a:bodyPr>
          <a:lstStyle/>
          <a:p>
            <a:pPr lvl="0">
              <a:spcBef>
                <a:spcPts val="0"/>
              </a:spcBef>
              <a:buNone/>
            </a:pPr>
            <a:endParaRPr/>
          </a:p>
        </p:txBody>
      </p:sp>
      <p:sp>
        <p:nvSpPr>
          <p:cNvPr id="11" name="Shape 11"/>
          <p:cNvSpPr/>
          <p:nvPr/>
        </p:nvSpPr>
        <p:spPr>
          <a:xfrm>
            <a:off x="4358475" y="0"/>
            <a:ext cx="3853200" cy="5143500"/>
          </a:xfrm>
          <a:prstGeom prst="rect">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12" name="Shape 12"/>
          <p:cNvSpPr txBox="1">
            <a:spLocks noGrp="1"/>
          </p:cNvSpPr>
          <p:nvPr>
            <p:ph type="ctrTitle"/>
          </p:nvPr>
        </p:nvSpPr>
        <p:spPr>
          <a:xfrm>
            <a:off x="344250" y="1403850"/>
            <a:ext cx="8455500" cy="2146800"/>
          </a:xfrm>
          <a:prstGeom prst="rect">
            <a:avLst/>
          </a:prstGeom>
          <a:solidFill>
            <a:srgbClr val="FFFFFF"/>
          </a:solidFill>
        </p:spPr>
        <p:txBody>
          <a:bodyPr lIns="91425" tIns="91425" rIns="91425" bIns="91425" anchor="ctr" anchorCtr="0"/>
          <a:lstStyle>
            <a:lvl1pPr lvl="0" algn="ctr">
              <a:spcBef>
                <a:spcPts val="0"/>
              </a:spcBef>
              <a:buSzPct val="100000"/>
              <a:buFont typeface="Playfair Display"/>
              <a:defRPr sz="6800" b="1">
                <a:latin typeface="Playfair Display"/>
                <a:ea typeface="Playfair Display"/>
                <a:cs typeface="Playfair Display"/>
                <a:sym typeface="Playfair Display"/>
              </a:defRPr>
            </a:lvl1pPr>
            <a:lvl2pPr lvl="1" algn="ctr">
              <a:spcBef>
                <a:spcPts val="0"/>
              </a:spcBef>
              <a:buSzPct val="100000"/>
              <a:buFont typeface="Playfair Display"/>
              <a:defRPr sz="6800" b="1">
                <a:latin typeface="Playfair Display"/>
                <a:ea typeface="Playfair Display"/>
                <a:cs typeface="Playfair Display"/>
                <a:sym typeface="Playfair Display"/>
              </a:defRPr>
            </a:lvl2pPr>
            <a:lvl3pPr lvl="2" algn="ctr">
              <a:spcBef>
                <a:spcPts val="0"/>
              </a:spcBef>
              <a:buSzPct val="100000"/>
              <a:buFont typeface="Playfair Display"/>
              <a:defRPr sz="6800" b="1">
                <a:latin typeface="Playfair Display"/>
                <a:ea typeface="Playfair Display"/>
                <a:cs typeface="Playfair Display"/>
                <a:sym typeface="Playfair Display"/>
              </a:defRPr>
            </a:lvl3pPr>
            <a:lvl4pPr lvl="3" algn="ctr">
              <a:spcBef>
                <a:spcPts val="0"/>
              </a:spcBef>
              <a:buSzPct val="100000"/>
              <a:buFont typeface="Playfair Display"/>
              <a:defRPr sz="6800" b="1">
                <a:latin typeface="Playfair Display"/>
                <a:ea typeface="Playfair Display"/>
                <a:cs typeface="Playfair Display"/>
                <a:sym typeface="Playfair Display"/>
              </a:defRPr>
            </a:lvl4pPr>
            <a:lvl5pPr lvl="4" algn="ctr">
              <a:spcBef>
                <a:spcPts val="0"/>
              </a:spcBef>
              <a:buSzPct val="100000"/>
              <a:buFont typeface="Playfair Display"/>
              <a:defRPr sz="6800" b="1">
                <a:latin typeface="Playfair Display"/>
                <a:ea typeface="Playfair Display"/>
                <a:cs typeface="Playfair Display"/>
                <a:sym typeface="Playfair Display"/>
              </a:defRPr>
            </a:lvl5pPr>
            <a:lvl6pPr lvl="5" algn="ctr">
              <a:spcBef>
                <a:spcPts val="0"/>
              </a:spcBef>
              <a:buSzPct val="100000"/>
              <a:buFont typeface="Playfair Display"/>
              <a:defRPr sz="6800" b="1">
                <a:latin typeface="Playfair Display"/>
                <a:ea typeface="Playfair Display"/>
                <a:cs typeface="Playfair Display"/>
                <a:sym typeface="Playfair Display"/>
              </a:defRPr>
            </a:lvl6pPr>
            <a:lvl7pPr lvl="6" algn="ctr">
              <a:spcBef>
                <a:spcPts val="0"/>
              </a:spcBef>
              <a:buSzPct val="100000"/>
              <a:buFont typeface="Playfair Display"/>
              <a:defRPr sz="6800" b="1">
                <a:latin typeface="Playfair Display"/>
                <a:ea typeface="Playfair Display"/>
                <a:cs typeface="Playfair Display"/>
                <a:sym typeface="Playfair Display"/>
              </a:defRPr>
            </a:lvl7pPr>
            <a:lvl8pPr lvl="7" algn="ctr">
              <a:spcBef>
                <a:spcPts val="0"/>
              </a:spcBef>
              <a:buSzPct val="100000"/>
              <a:buFont typeface="Playfair Display"/>
              <a:defRPr sz="6800" b="1">
                <a:latin typeface="Playfair Display"/>
                <a:ea typeface="Playfair Display"/>
                <a:cs typeface="Playfair Display"/>
                <a:sym typeface="Playfair Display"/>
              </a:defRPr>
            </a:lvl8pPr>
            <a:lvl9pPr lvl="8" algn="ctr">
              <a:spcBef>
                <a:spcPts val="0"/>
              </a:spcBef>
              <a:buSzPct val="100000"/>
              <a:buFont typeface="Playfair Display"/>
              <a:defRPr sz="6800" b="1">
                <a:latin typeface="Playfair Display"/>
                <a:ea typeface="Playfair Display"/>
                <a:cs typeface="Playfair Display"/>
                <a:sym typeface="Playfair Display"/>
              </a:defRPr>
            </a:lvl9pPr>
          </a:lstStyle>
          <a:p>
            <a:endParaRPr/>
          </a:p>
        </p:txBody>
      </p:sp>
      <p:sp>
        <p:nvSpPr>
          <p:cNvPr id="13" name="Shape 13"/>
          <p:cNvSpPr txBox="1">
            <a:spLocks noGrp="1"/>
          </p:cNvSpPr>
          <p:nvPr>
            <p:ph type="subTitle" idx="1"/>
          </p:nvPr>
        </p:nvSpPr>
        <p:spPr>
          <a:xfrm>
            <a:off x="344250" y="3550650"/>
            <a:ext cx="4910100" cy="577800"/>
          </a:xfrm>
          <a:prstGeom prst="rect">
            <a:avLst/>
          </a:prstGeom>
          <a:solidFill>
            <a:schemeClr val="dk2"/>
          </a:solidFill>
        </p:spPr>
        <p:txBody>
          <a:bodyPr lIns="91425" tIns="91425" rIns="91425" bIns="91425" anchor="ctr" anchorCtr="0"/>
          <a:lstStyle>
            <a:lvl1pPr lvl="0">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9pPr>
          </a:lstStyle>
          <a:p>
            <a:endParaRPr/>
          </a:p>
        </p:txBody>
      </p:sp>
      <p:sp>
        <p:nvSpPr>
          <p:cNvPr id="14" name="Shape 14"/>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311700" y="999925"/>
            <a:ext cx="8520600" cy="2146200"/>
          </a:xfrm>
          <a:prstGeom prst="rect">
            <a:avLst/>
          </a:prstGeom>
        </p:spPr>
        <p:txBody>
          <a:bodyPr lIns="91425" tIns="91425" rIns="91425" bIns="91425" anchor="b" anchorCtr="0"/>
          <a:lstStyle>
            <a:lvl1pPr lvl="0" algn="ctr">
              <a:spcBef>
                <a:spcPts val="0"/>
              </a:spcBef>
              <a:buSzPct val="100000"/>
              <a:buFont typeface="Montserrat"/>
              <a:defRPr sz="14000">
                <a:latin typeface="Montserrat"/>
                <a:ea typeface="Montserrat"/>
                <a:cs typeface="Montserrat"/>
                <a:sym typeface="Montserrat"/>
              </a:defRPr>
            </a:lvl1pPr>
            <a:lvl2pPr lvl="1" algn="ctr">
              <a:spcBef>
                <a:spcPts val="0"/>
              </a:spcBef>
              <a:buSzPct val="100000"/>
              <a:buFont typeface="Montserrat"/>
              <a:defRPr sz="14000">
                <a:latin typeface="Montserrat"/>
                <a:ea typeface="Montserrat"/>
                <a:cs typeface="Montserrat"/>
                <a:sym typeface="Montserrat"/>
              </a:defRPr>
            </a:lvl2pPr>
            <a:lvl3pPr lvl="2" algn="ctr">
              <a:spcBef>
                <a:spcPts val="0"/>
              </a:spcBef>
              <a:buSzPct val="100000"/>
              <a:buFont typeface="Montserrat"/>
              <a:defRPr sz="14000">
                <a:latin typeface="Montserrat"/>
                <a:ea typeface="Montserrat"/>
                <a:cs typeface="Montserrat"/>
                <a:sym typeface="Montserrat"/>
              </a:defRPr>
            </a:lvl3pPr>
            <a:lvl4pPr lvl="3" algn="ctr">
              <a:spcBef>
                <a:spcPts val="0"/>
              </a:spcBef>
              <a:buSzPct val="100000"/>
              <a:buFont typeface="Montserrat"/>
              <a:defRPr sz="14000">
                <a:latin typeface="Montserrat"/>
                <a:ea typeface="Montserrat"/>
                <a:cs typeface="Montserrat"/>
                <a:sym typeface="Montserrat"/>
              </a:defRPr>
            </a:lvl4pPr>
            <a:lvl5pPr lvl="4" algn="ctr">
              <a:spcBef>
                <a:spcPts val="0"/>
              </a:spcBef>
              <a:buSzPct val="100000"/>
              <a:buFont typeface="Montserrat"/>
              <a:defRPr sz="14000">
                <a:latin typeface="Montserrat"/>
                <a:ea typeface="Montserrat"/>
                <a:cs typeface="Montserrat"/>
                <a:sym typeface="Montserrat"/>
              </a:defRPr>
            </a:lvl5pPr>
            <a:lvl6pPr lvl="5" algn="ctr">
              <a:spcBef>
                <a:spcPts val="0"/>
              </a:spcBef>
              <a:buSzPct val="100000"/>
              <a:buFont typeface="Montserrat"/>
              <a:defRPr sz="14000">
                <a:latin typeface="Montserrat"/>
                <a:ea typeface="Montserrat"/>
                <a:cs typeface="Montserrat"/>
                <a:sym typeface="Montserrat"/>
              </a:defRPr>
            </a:lvl6pPr>
            <a:lvl7pPr lvl="6" algn="ctr">
              <a:spcBef>
                <a:spcPts val="0"/>
              </a:spcBef>
              <a:buSzPct val="100000"/>
              <a:buFont typeface="Montserrat"/>
              <a:defRPr sz="14000">
                <a:latin typeface="Montserrat"/>
                <a:ea typeface="Montserrat"/>
                <a:cs typeface="Montserrat"/>
                <a:sym typeface="Montserrat"/>
              </a:defRPr>
            </a:lvl7pPr>
            <a:lvl8pPr lvl="7" algn="ctr">
              <a:spcBef>
                <a:spcPts val="0"/>
              </a:spcBef>
              <a:buSzPct val="100000"/>
              <a:buFont typeface="Montserrat"/>
              <a:defRPr sz="14000">
                <a:latin typeface="Montserrat"/>
                <a:ea typeface="Montserrat"/>
                <a:cs typeface="Montserrat"/>
                <a:sym typeface="Montserrat"/>
              </a:defRPr>
            </a:lvl8pPr>
            <a:lvl9pPr lvl="8" algn="ctr">
              <a:spcBef>
                <a:spcPts val="0"/>
              </a:spcBef>
              <a:buSzPct val="100000"/>
              <a:buFont typeface="Montserrat"/>
              <a:defRPr sz="14000">
                <a:latin typeface="Montserrat"/>
                <a:ea typeface="Montserrat"/>
                <a:cs typeface="Montserrat"/>
                <a:sym typeface="Montserrat"/>
              </a:defRPr>
            </a:lvl9pPr>
          </a:lstStyle>
          <a:p>
            <a:endParaRPr/>
          </a:p>
        </p:txBody>
      </p:sp>
      <p:sp>
        <p:nvSpPr>
          <p:cNvPr id="50" name="Shape 50"/>
          <p:cNvSpPr txBox="1">
            <a:spLocks noGrp="1"/>
          </p:cNvSpPr>
          <p:nvPr>
            <p:ph type="body" idx="1"/>
          </p:nvPr>
        </p:nvSpPr>
        <p:spPr>
          <a:xfrm>
            <a:off x="311700" y="32284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1" name="Shape 51"/>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2"/>
        <p:cNvGrpSpPr/>
        <p:nvPr/>
      </p:nvGrpSpPr>
      <p:grpSpPr>
        <a:xfrm>
          <a:off x="0" y="0"/>
          <a:ext cx="0" cy="0"/>
          <a:chOff x="0" y="0"/>
          <a:chExt cx="0" cy="0"/>
        </a:xfrm>
      </p:grpSpPr>
      <p:sp>
        <p:nvSpPr>
          <p:cNvPr id="53" name="Shape 53"/>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5"/>
        <p:cNvGrpSpPr/>
        <p:nvPr/>
      </p:nvGrpSpPr>
      <p:grpSpPr>
        <a:xfrm>
          <a:off x="0" y="0"/>
          <a:ext cx="0" cy="0"/>
          <a:chOff x="0" y="0"/>
          <a:chExt cx="0" cy="0"/>
        </a:xfrm>
      </p:grpSpPr>
      <p:sp>
        <p:nvSpPr>
          <p:cNvPr id="16" name="Shape 16"/>
          <p:cNvSpPr/>
          <p:nvPr/>
        </p:nvSpPr>
        <p:spPr>
          <a:xfrm rot="5400000">
            <a:off x="4550700" y="-498600"/>
            <a:ext cx="42600" cy="8455800"/>
          </a:xfrm>
          <a:prstGeom prst="rect">
            <a:avLst/>
          </a:prstGeom>
          <a:solidFill>
            <a:schemeClr val="dk2"/>
          </a:solidFill>
          <a:ln>
            <a:noFill/>
          </a:ln>
        </p:spPr>
        <p:txBody>
          <a:bodyPr lIns="91425" tIns="91425" rIns="91425" bIns="91425" anchor="ctr" anchorCtr="0">
            <a:noAutofit/>
          </a:bodyPr>
          <a:lstStyle/>
          <a:p>
            <a:pPr lvl="0">
              <a:spcBef>
                <a:spcPts val="0"/>
              </a:spcBef>
              <a:buNone/>
            </a:pPr>
            <a:endParaRPr/>
          </a:p>
        </p:txBody>
      </p:sp>
      <p:sp>
        <p:nvSpPr>
          <p:cNvPr id="17" name="Shape 17"/>
          <p:cNvSpPr txBox="1">
            <a:spLocks noGrp="1"/>
          </p:cNvSpPr>
          <p:nvPr>
            <p:ph type="title"/>
          </p:nvPr>
        </p:nvSpPr>
        <p:spPr>
          <a:xfrm>
            <a:off x="344250" y="1403850"/>
            <a:ext cx="8455500" cy="2146800"/>
          </a:xfrm>
          <a:prstGeom prst="rect">
            <a:avLst/>
          </a:prstGeom>
          <a:solidFill>
            <a:srgbClr val="FFFFFF"/>
          </a:solidFill>
        </p:spPr>
        <p:txBody>
          <a:bodyPr lIns="91425" tIns="91425" rIns="91425" bIns="91425" anchor="ctr" anchorCtr="0"/>
          <a:lstStyle>
            <a:lvl1pPr lvl="0" algn="ctr">
              <a:spcBef>
                <a:spcPts val="0"/>
              </a:spcBef>
              <a:buSzPct val="100000"/>
              <a:buFont typeface="Playfair Display"/>
              <a:defRPr sz="4800" b="1">
                <a:latin typeface="Playfair Display"/>
                <a:ea typeface="Playfair Display"/>
                <a:cs typeface="Playfair Display"/>
                <a:sym typeface="Playfair Display"/>
              </a:defRPr>
            </a:lvl1pPr>
            <a:lvl2pPr lvl="1" algn="ctr">
              <a:spcBef>
                <a:spcPts val="0"/>
              </a:spcBef>
              <a:buSzPct val="100000"/>
              <a:buFont typeface="Playfair Display"/>
              <a:defRPr sz="4800" b="1">
                <a:latin typeface="Playfair Display"/>
                <a:ea typeface="Playfair Display"/>
                <a:cs typeface="Playfair Display"/>
                <a:sym typeface="Playfair Display"/>
              </a:defRPr>
            </a:lvl2pPr>
            <a:lvl3pPr lvl="2" algn="ctr">
              <a:spcBef>
                <a:spcPts val="0"/>
              </a:spcBef>
              <a:buSzPct val="100000"/>
              <a:buFont typeface="Playfair Display"/>
              <a:defRPr sz="4800" b="1">
                <a:latin typeface="Playfair Display"/>
                <a:ea typeface="Playfair Display"/>
                <a:cs typeface="Playfair Display"/>
                <a:sym typeface="Playfair Display"/>
              </a:defRPr>
            </a:lvl3pPr>
            <a:lvl4pPr lvl="3" algn="ctr">
              <a:spcBef>
                <a:spcPts val="0"/>
              </a:spcBef>
              <a:buSzPct val="100000"/>
              <a:buFont typeface="Playfair Display"/>
              <a:defRPr sz="4800" b="1">
                <a:latin typeface="Playfair Display"/>
                <a:ea typeface="Playfair Display"/>
                <a:cs typeface="Playfair Display"/>
                <a:sym typeface="Playfair Display"/>
              </a:defRPr>
            </a:lvl4pPr>
            <a:lvl5pPr lvl="4" algn="ctr">
              <a:spcBef>
                <a:spcPts val="0"/>
              </a:spcBef>
              <a:buSzPct val="100000"/>
              <a:buFont typeface="Playfair Display"/>
              <a:defRPr sz="4800" b="1">
                <a:latin typeface="Playfair Display"/>
                <a:ea typeface="Playfair Display"/>
                <a:cs typeface="Playfair Display"/>
                <a:sym typeface="Playfair Display"/>
              </a:defRPr>
            </a:lvl5pPr>
            <a:lvl6pPr lvl="5" algn="ctr">
              <a:spcBef>
                <a:spcPts val="0"/>
              </a:spcBef>
              <a:buSzPct val="100000"/>
              <a:buFont typeface="Playfair Display"/>
              <a:defRPr sz="4800" b="1">
                <a:latin typeface="Playfair Display"/>
                <a:ea typeface="Playfair Display"/>
                <a:cs typeface="Playfair Display"/>
                <a:sym typeface="Playfair Display"/>
              </a:defRPr>
            </a:lvl6pPr>
            <a:lvl7pPr lvl="6" algn="ctr">
              <a:spcBef>
                <a:spcPts val="0"/>
              </a:spcBef>
              <a:buSzPct val="100000"/>
              <a:buFont typeface="Playfair Display"/>
              <a:defRPr sz="4800" b="1">
                <a:latin typeface="Playfair Display"/>
                <a:ea typeface="Playfair Display"/>
                <a:cs typeface="Playfair Display"/>
                <a:sym typeface="Playfair Display"/>
              </a:defRPr>
            </a:lvl7pPr>
            <a:lvl8pPr lvl="7" algn="ctr">
              <a:spcBef>
                <a:spcPts val="0"/>
              </a:spcBef>
              <a:buSzPct val="100000"/>
              <a:buFont typeface="Playfair Display"/>
              <a:defRPr sz="4800" b="1">
                <a:latin typeface="Playfair Display"/>
                <a:ea typeface="Playfair Display"/>
                <a:cs typeface="Playfair Display"/>
                <a:sym typeface="Playfair Display"/>
              </a:defRPr>
            </a:lvl8pPr>
            <a:lvl9pPr lvl="8" algn="ctr">
              <a:spcBef>
                <a:spcPts val="0"/>
              </a:spcBef>
              <a:buSzPct val="100000"/>
              <a:buFont typeface="Playfair Display"/>
              <a:defRPr sz="4800" b="1">
                <a:latin typeface="Playfair Display"/>
                <a:ea typeface="Playfair Display"/>
                <a:cs typeface="Playfair Display"/>
                <a:sym typeface="Playfair Display"/>
              </a:defRPr>
            </a:lvl9pPr>
          </a:lstStyle>
          <a:p>
            <a:endParaRPr/>
          </a:p>
        </p:txBody>
      </p:sp>
      <p:sp>
        <p:nvSpPr>
          <p:cNvPr id="18" name="Shape 18"/>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body" idx="1"/>
          </p:nvPr>
        </p:nvSpPr>
        <p:spPr>
          <a:xfrm>
            <a:off x="311700" y="1234075"/>
            <a:ext cx="8520600" cy="3334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5" name="Shape 25"/>
          <p:cNvSpPr txBox="1">
            <a:spLocks noGrp="1"/>
          </p:cNvSpPr>
          <p:nvPr>
            <p:ph type="body" idx="1"/>
          </p:nvPr>
        </p:nvSpPr>
        <p:spPr>
          <a:xfrm>
            <a:off x="311700" y="1234050"/>
            <a:ext cx="3999900" cy="33348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6" name="Shape 26"/>
          <p:cNvSpPr txBox="1">
            <a:spLocks noGrp="1"/>
          </p:cNvSpPr>
          <p:nvPr>
            <p:ph type="body" idx="2"/>
          </p:nvPr>
        </p:nvSpPr>
        <p:spPr>
          <a:xfrm>
            <a:off x="4832400" y="1234050"/>
            <a:ext cx="3999900" cy="33348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3" name="Shape 33"/>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1pPr>
            <a:lvl2pPr lvl="1">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2pPr>
            <a:lvl3pPr lvl="2">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3pPr>
            <a:lvl4pPr lvl="3">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4pPr>
            <a:lvl5pPr lvl="4">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5pPr>
            <a:lvl6pPr lvl="5">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6pPr>
            <a:lvl7pPr lvl="6">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7pPr>
            <a:lvl8pPr lvl="7">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8pPr>
            <a:lvl9pPr lvl="8">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9pPr>
          </a:lstStyle>
          <a:p>
            <a:endParaRPr/>
          </a:p>
        </p:txBody>
      </p:sp>
      <p:sp>
        <p:nvSpPr>
          <p:cNvPr id="37" name="Shape 37"/>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8"/>
        <p:cNvGrpSpPr/>
        <p:nvPr/>
      </p:nvGrpSpPr>
      <p:grpSpPr>
        <a:xfrm>
          <a:off x="0" y="0"/>
          <a:ext cx="0" cy="0"/>
          <a:chOff x="0" y="0"/>
          <a:chExt cx="0" cy="0"/>
        </a:xfrm>
      </p:grpSpPr>
      <p:sp>
        <p:nvSpPr>
          <p:cNvPr id="39" name="Shape 39"/>
          <p:cNvSpPr/>
          <p:nvPr/>
        </p:nvSpPr>
        <p:spPr>
          <a:xfrm>
            <a:off x="4572000" y="-7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0" name="Shape 40"/>
          <p:cNvCxnSpPr/>
          <p:nvPr/>
        </p:nvCxnSpPr>
        <p:spPr>
          <a:xfrm>
            <a:off x="5029675" y="4495500"/>
            <a:ext cx="468300" cy="0"/>
          </a:xfrm>
          <a:prstGeom prst="straightConnector1">
            <a:avLst/>
          </a:prstGeom>
          <a:noFill/>
          <a:ln w="19050" cap="flat" cmpd="sng">
            <a:solidFill>
              <a:schemeClr val="dk2"/>
            </a:solidFill>
            <a:prstDash val="solid"/>
            <a:round/>
            <a:headEnd type="none" w="med" len="med"/>
            <a:tailEnd type="none" w="med" len="med"/>
          </a:ln>
        </p:spPr>
      </p:cxnSp>
      <p:sp>
        <p:nvSpPr>
          <p:cNvPr id="41" name="Shape 41"/>
          <p:cNvSpPr txBox="1">
            <a:spLocks noGrp="1"/>
          </p:cNvSpPr>
          <p:nvPr>
            <p:ph type="title"/>
          </p:nvPr>
        </p:nvSpPr>
        <p:spPr>
          <a:xfrm>
            <a:off x="265500" y="1081675"/>
            <a:ext cx="4045200" cy="17862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2" name="Shape 42"/>
          <p:cNvSpPr txBox="1">
            <a:spLocks noGrp="1"/>
          </p:cNvSpPr>
          <p:nvPr>
            <p:ph type="subTitle" idx="1"/>
          </p:nvPr>
        </p:nvSpPr>
        <p:spPr>
          <a:xfrm>
            <a:off x="265500" y="2921400"/>
            <a:ext cx="4045200" cy="13455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43" name="Shape 43"/>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4" name="Shape 44"/>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7" name="Shape 47"/>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2"/>
              </a:buClr>
              <a:buSzPct val="100000"/>
              <a:buFont typeface="Oswald"/>
              <a:buNone/>
              <a:defRPr sz="3000">
                <a:solidFill>
                  <a:schemeClr val="dk2"/>
                </a:solidFill>
                <a:latin typeface="Oswald"/>
                <a:ea typeface="Oswald"/>
                <a:cs typeface="Oswald"/>
                <a:sym typeface="Oswald"/>
              </a:defRPr>
            </a:lvl1pPr>
            <a:lvl2pPr lvl="1">
              <a:spcBef>
                <a:spcPts val="0"/>
              </a:spcBef>
              <a:buClr>
                <a:schemeClr val="dk2"/>
              </a:buClr>
              <a:buSzPct val="100000"/>
              <a:buFont typeface="Oswald"/>
              <a:buNone/>
              <a:defRPr sz="3000">
                <a:solidFill>
                  <a:schemeClr val="dk2"/>
                </a:solidFill>
                <a:latin typeface="Oswald"/>
                <a:ea typeface="Oswald"/>
                <a:cs typeface="Oswald"/>
                <a:sym typeface="Oswald"/>
              </a:defRPr>
            </a:lvl2pPr>
            <a:lvl3pPr lvl="2">
              <a:spcBef>
                <a:spcPts val="0"/>
              </a:spcBef>
              <a:buClr>
                <a:schemeClr val="dk2"/>
              </a:buClr>
              <a:buSzPct val="100000"/>
              <a:buFont typeface="Oswald"/>
              <a:buNone/>
              <a:defRPr sz="3000">
                <a:solidFill>
                  <a:schemeClr val="dk2"/>
                </a:solidFill>
                <a:latin typeface="Oswald"/>
                <a:ea typeface="Oswald"/>
                <a:cs typeface="Oswald"/>
                <a:sym typeface="Oswald"/>
              </a:defRPr>
            </a:lvl3pPr>
            <a:lvl4pPr lvl="3">
              <a:spcBef>
                <a:spcPts val="0"/>
              </a:spcBef>
              <a:buClr>
                <a:schemeClr val="dk2"/>
              </a:buClr>
              <a:buSzPct val="100000"/>
              <a:buFont typeface="Oswald"/>
              <a:buNone/>
              <a:defRPr sz="3000">
                <a:solidFill>
                  <a:schemeClr val="dk2"/>
                </a:solidFill>
                <a:latin typeface="Oswald"/>
                <a:ea typeface="Oswald"/>
                <a:cs typeface="Oswald"/>
                <a:sym typeface="Oswald"/>
              </a:defRPr>
            </a:lvl4pPr>
            <a:lvl5pPr lvl="4">
              <a:spcBef>
                <a:spcPts val="0"/>
              </a:spcBef>
              <a:buClr>
                <a:schemeClr val="dk2"/>
              </a:buClr>
              <a:buSzPct val="100000"/>
              <a:buFont typeface="Oswald"/>
              <a:buNone/>
              <a:defRPr sz="3000">
                <a:solidFill>
                  <a:schemeClr val="dk2"/>
                </a:solidFill>
                <a:latin typeface="Oswald"/>
                <a:ea typeface="Oswald"/>
                <a:cs typeface="Oswald"/>
                <a:sym typeface="Oswald"/>
              </a:defRPr>
            </a:lvl5pPr>
            <a:lvl6pPr lvl="5">
              <a:spcBef>
                <a:spcPts val="0"/>
              </a:spcBef>
              <a:buClr>
                <a:schemeClr val="dk2"/>
              </a:buClr>
              <a:buSzPct val="100000"/>
              <a:buFont typeface="Oswald"/>
              <a:buNone/>
              <a:defRPr sz="3000">
                <a:solidFill>
                  <a:schemeClr val="dk2"/>
                </a:solidFill>
                <a:latin typeface="Oswald"/>
                <a:ea typeface="Oswald"/>
                <a:cs typeface="Oswald"/>
                <a:sym typeface="Oswald"/>
              </a:defRPr>
            </a:lvl6pPr>
            <a:lvl7pPr lvl="6">
              <a:spcBef>
                <a:spcPts val="0"/>
              </a:spcBef>
              <a:buClr>
                <a:schemeClr val="dk2"/>
              </a:buClr>
              <a:buSzPct val="100000"/>
              <a:buFont typeface="Oswald"/>
              <a:buNone/>
              <a:defRPr sz="3000">
                <a:solidFill>
                  <a:schemeClr val="dk2"/>
                </a:solidFill>
                <a:latin typeface="Oswald"/>
                <a:ea typeface="Oswald"/>
                <a:cs typeface="Oswald"/>
                <a:sym typeface="Oswald"/>
              </a:defRPr>
            </a:lvl7pPr>
            <a:lvl8pPr lvl="7">
              <a:spcBef>
                <a:spcPts val="0"/>
              </a:spcBef>
              <a:buClr>
                <a:schemeClr val="dk2"/>
              </a:buClr>
              <a:buSzPct val="100000"/>
              <a:buFont typeface="Oswald"/>
              <a:buNone/>
              <a:defRPr sz="3000">
                <a:solidFill>
                  <a:schemeClr val="dk2"/>
                </a:solidFill>
                <a:latin typeface="Oswald"/>
                <a:ea typeface="Oswald"/>
                <a:cs typeface="Oswald"/>
                <a:sym typeface="Oswald"/>
              </a:defRPr>
            </a:lvl8pPr>
            <a:lvl9pPr lvl="8">
              <a:spcBef>
                <a:spcPts val="0"/>
              </a:spcBef>
              <a:buClr>
                <a:schemeClr val="dk2"/>
              </a:buClr>
              <a:buSzPct val="100000"/>
              <a:buFont typeface="Oswald"/>
              <a:buNone/>
              <a:defRPr sz="3000">
                <a:solidFill>
                  <a:schemeClr val="dk2"/>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311700" y="1234075"/>
            <a:ext cx="8520600" cy="33348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Playfair Display"/>
              <a:defRPr sz="1800">
                <a:solidFill>
                  <a:schemeClr val="dk2"/>
                </a:solidFill>
                <a:latin typeface="Playfair Display"/>
                <a:ea typeface="Playfair Display"/>
                <a:cs typeface="Playfair Display"/>
                <a:sym typeface="Playfair Display"/>
              </a:defRPr>
            </a:lvl1pPr>
            <a:lvl2pPr lvl="1">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2pPr>
            <a:lvl3pPr lvl="2">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3pPr>
            <a:lvl4pPr lvl="3">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4pPr>
            <a:lvl5pPr lvl="4">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5pPr>
            <a:lvl6pPr lvl="5">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6pPr>
            <a:lvl7pPr lvl="6">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7pPr>
            <a:lvl8pPr lvl="7">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8pPr>
            <a:lvl9pPr lvl="8">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9pPr>
          </a:lstStyle>
          <a:p>
            <a:endParaRPr/>
          </a:p>
        </p:txBody>
      </p:sp>
      <p:sp>
        <p:nvSpPr>
          <p:cNvPr id="8" name="Shape 8"/>
          <p:cNvSpPr txBox="1">
            <a:spLocks noGrp="1"/>
          </p:cNvSpPr>
          <p:nvPr>
            <p:ph type="sldNum" idx="12"/>
          </p:nvPr>
        </p:nvSpPr>
        <p:spPr>
          <a:xfrm>
            <a:off x="8497999" y="4688758"/>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latin typeface="Playfair Display"/>
                <a:ea typeface="Playfair Display"/>
                <a:cs typeface="Playfair Display"/>
                <a:sym typeface="Playfair Display"/>
              </a:rPr>
              <a:t>‹#›</a:t>
            </a:fld>
            <a:endParaRPr lang="en" sz="1000">
              <a:solidFill>
                <a:schemeClr val="dk2"/>
              </a:solidFill>
              <a:latin typeface="Playfair Display"/>
              <a:ea typeface="Playfair Display"/>
              <a:cs typeface="Playfair Display"/>
              <a:sym typeface="Playfair Display"/>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youtube.com/v/Bk6qrBrqAqo" TargetMode="External"/><Relationship Id="rId5" Type="http://schemas.openxmlformats.org/officeDocument/2006/relationships/image" Target="../media/image23.jpg"/><Relationship Id="rId4" Type="http://schemas.openxmlformats.org/officeDocument/2006/relationships/hyperlink" Target="http://youtube.com/v/ke0iusvydl8"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Sit_spin" TargetMode="External"/><Relationship Id="rId7" Type="http://schemas.openxmlformats.org/officeDocument/2006/relationships/hyperlink" Target="https://www.kinziescloset.com/skate-comparison-guide.html"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www.youtube.com/watch?v=IW8vrsB8-5k" TargetMode="External"/><Relationship Id="rId5" Type="http://schemas.openxmlformats.org/officeDocument/2006/relationships/hyperlink" Target="https://www.youtube.com/watch?v=AiPc9xc6xzg&amp;t=20s" TargetMode="External"/><Relationship Id="rId4" Type="http://schemas.openxmlformats.org/officeDocument/2006/relationships/hyperlink" Target="http://www.wikihow.com/Do-a-Sit-Spin-(on-Ic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gif"/></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8.gif"/><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youtube.com/v/LBgNW8d11KY"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hyperlink" Target="http://youtube.com/v/hQR2mTrp13I"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7"/>
        <p:cNvGrpSpPr/>
        <p:nvPr/>
      </p:nvGrpSpPr>
      <p:grpSpPr>
        <a:xfrm>
          <a:off x="0" y="0"/>
          <a:ext cx="0" cy="0"/>
          <a:chOff x="0" y="0"/>
          <a:chExt cx="0" cy="0"/>
        </a:xfrm>
      </p:grpSpPr>
      <p:sp>
        <p:nvSpPr>
          <p:cNvPr id="58" name="Shape 58"/>
          <p:cNvSpPr txBox="1">
            <a:spLocks noGrp="1"/>
          </p:cNvSpPr>
          <p:nvPr>
            <p:ph type="ctrTitle"/>
          </p:nvPr>
        </p:nvSpPr>
        <p:spPr>
          <a:xfrm>
            <a:off x="344250" y="2116875"/>
            <a:ext cx="8084400" cy="1737600"/>
          </a:xfrm>
          <a:prstGeom prst="rect">
            <a:avLst/>
          </a:prstGeom>
        </p:spPr>
        <p:txBody>
          <a:bodyPr lIns="91425" tIns="91425" rIns="91425" bIns="91425" anchor="ctr" anchorCtr="0">
            <a:noAutofit/>
          </a:bodyPr>
          <a:lstStyle/>
          <a:p>
            <a:pPr lvl="0">
              <a:spcBef>
                <a:spcPts val="0"/>
              </a:spcBef>
              <a:buNone/>
            </a:pPr>
            <a:r>
              <a:rPr lang="en" sz="3000"/>
              <a:t>How Can I Do A Figure Skating Sit-Spin?</a:t>
            </a:r>
          </a:p>
        </p:txBody>
      </p:sp>
      <p:sp>
        <p:nvSpPr>
          <p:cNvPr id="59" name="Shape 59"/>
          <p:cNvSpPr txBox="1">
            <a:spLocks noGrp="1"/>
          </p:cNvSpPr>
          <p:nvPr>
            <p:ph type="subTitle" idx="1"/>
          </p:nvPr>
        </p:nvSpPr>
        <p:spPr>
          <a:xfrm>
            <a:off x="344250" y="3736875"/>
            <a:ext cx="4910100" cy="577800"/>
          </a:xfrm>
          <a:prstGeom prst="rect">
            <a:avLst/>
          </a:prstGeom>
        </p:spPr>
        <p:txBody>
          <a:bodyPr lIns="91425" tIns="91425" rIns="91425" bIns="91425" anchor="ctr" anchorCtr="0">
            <a:noAutofit/>
          </a:bodyPr>
          <a:lstStyle/>
          <a:p>
            <a:pPr lvl="0">
              <a:spcBef>
                <a:spcPts val="0"/>
              </a:spcBef>
              <a:buNone/>
            </a:pPr>
            <a:r>
              <a:rPr lang="en"/>
              <a:t>By: Maria F. Chavez</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solidFill>
                  <a:srgbClr val="FFFFFF"/>
                </a:solidFill>
                <a:highlight>
                  <a:srgbClr val="000000"/>
                </a:highlight>
              </a:rPr>
              <a:t>How the Professionals Do It</a:t>
            </a:r>
          </a:p>
        </p:txBody>
      </p:sp>
      <p:sp>
        <p:nvSpPr>
          <p:cNvPr id="131" name="Shape 131"/>
          <p:cNvSpPr txBox="1">
            <a:spLocks noGrp="1"/>
          </p:cNvSpPr>
          <p:nvPr>
            <p:ph type="body" idx="1"/>
          </p:nvPr>
        </p:nvSpPr>
        <p:spPr>
          <a:xfrm>
            <a:off x="311700" y="1234075"/>
            <a:ext cx="8520600" cy="3334800"/>
          </a:xfrm>
          <a:prstGeom prst="rect">
            <a:avLst/>
          </a:prstGeom>
        </p:spPr>
        <p:txBody>
          <a:bodyPr lIns="91425" tIns="91425" rIns="91425" bIns="91425" anchor="t" anchorCtr="0">
            <a:noAutofit/>
          </a:bodyPr>
          <a:lstStyle/>
          <a:p>
            <a:pPr lvl="0">
              <a:spcBef>
                <a:spcPts val="0"/>
              </a:spcBef>
              <a:buNone/>
            </a:pPr>
            <a:endParaRPr/>
          </a:p>
        </p:txBody>
      </p:sp>
      <p:sp>
        <p:nvSpPr>
          <p:cNvPr id="132" name="Shape 132" descr="Don't miss out on everything Olympic! Click here for all highlights, behind-the-scenes and more! http://go.olympic.org/watch?p=yt&amp;teaser=a  Relive the amazing free program of Russia's 15 year old Yulia Lipnitskaya from the Team Figure Skating event at the Sochi 2014 Olympic Games as she scores an incredible 141.51  Subscribe to the Olympic YouTube channel: http://www.youtube.com/user/olympic?sub_confirmation=1  Discover more about Sochi 2014: http://www.olympic.org/sochi-2014-winter-olympics" title="Yulia Lipnitskaya's Phenomenal Free Program - Team Figure Skating | Sochi 2014 Winter Olympics">
            <a:hlinkClick r:id="rId4"/>
          </p:cNvPr>
          <p:cNvSpPr/>
          <p:nvPr/>
        </p:nvSpPr>
        <p:spPr>
          <a:xfrm>
            <a:off x="134400" y="1186975"/>
            <a:ext cx="4446399" cy="3334799"/>
          </a:xfrm>
          <a:prstGeom prst="rect">
            <a:avLst/>
          </a:prstGeom>
          <a:blipFill>
            <a:blip r:embed="rId5">
              <a:alphaModFix/>
            </a:blip>
            <a:stretch>
              <a:fillRect/>
            </a:stretch>
          </a:blipFill>
          <a:ln>
            <a:noFill/>
          </a:ln>
        </p:spPr>
      </p:sp>
      <p:sp>
        <p:nvSpPr>
          <p:cNvPr id="133" name="Shape 133" descr="Click here for all Olympic highlights and let the Games never end: http://go.olympic.org/watch?p=yt&amp;teaser=b  13th February 2014 Japan's Yuzuru Hanyu set a new Olympic points record with his Short Program performance in the men's Figure Skating event at the Sochi 2014 Winter Olympic Games. Hanyu's full Short Program performance is now available on the Olympic YouTube channel as part of the #Sochi365 celebrations.  Don't forget to share this video with you friends using #Sochi365  Subscribe to the official Olympic channel here: http://bit.ly/1dn6AV5  Find more about the Olympic Games at http://www.olympic.org/olympic-games  Follow your favourite athletes on the Olympic Athletes Hub: http://hub.olympic.org/" title="Yuzuru Hanyu Breaks Olympic Record - Full Short Program | #Sochi365">
            <a:hlinkClick r:id="rId6"/>
          </p:cNvPr>
          <p:cNvSpPr/>
          <p:nvPr/>
        </p:nvSpPr>
        <p:spPr>
          <a:xfrm>
            <a:off x="4580799" y="1186975"/>
            <a:ext cx="4446399" cy="3334799"/>
          </a:xfrm>
          <a:prstGeom prst="rect">
            <a:avLst/>
          </a:prstGeom>
          <a:blipFill>
            <a:blip r:embed="rId7">
              <a:alphaModFix/>
            </a:blip>
            <a:stretch>
              <a:fillRect/>
            </a:stretch>
          </a:blipFill>
          <a:ln>
            <a:noFill/>
          </a:ln>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solidFill>
                  <a:srgbClr val="FFFFFF"/>
                </a:solidFill>
                <a:highlight>
                  <a:srgbClr val="000000"/>
                </a:highlight>
              </a:rPr>
              <a:t>Works Cited</a:t>
            </a:r>
          </a:p>
        </p:txBody>
      </p:sp>
      <p:sp>
        <p:nvSpPr>
          <p:cNvPr id="139" name="Shape 139"/>
          <p:cNvSpPr txBox="1">
            <a:spLocks noGrp="1"/>
          </p:cNvSpPr>
          <p:nvPr>
            <p:ph type="body" idx="1"/>
          </p:nvPr>
        </p:nvSpPr>
        <p:spPr>
          <a:xfrm>
            <a:off x="311700" y="1017725"/>
            <a:ext cx="8277000" cy="3506100"/>
          </a:xfrm>
          <a:prstGeom prst="rect">
            <a:avLst/>
          </a:prstGeom>
        </p:spPr>
        <p:txBody>
          <a:bodyPr lIns="91425" tIns="91425" rIns="91425" bIns="91425" anchor="t" anchorCtr="0">
            <a:noAutofit/>
          </a:bodyPr>
          <a:lstStyle/>
          <a:p>
            <a:pPr lvl="0">
              <a:spcBef>
                <a:spcPts val="0"/>
              </a:spcBef>
              <a:buNone/>
            </a:pPr>
            <a:r>
              <a:rPr lang="en" sz="1000" u="sng">
                <a:solidFill>
                  <a:srgbClr val="FFFFFF"/>
                </a:solidFill>
                <a:hlinkClick r:id="rId3"/>
              </a:rPr>
              <a:t>https://en.wikipedia.org/wiki/Sit_spin</a:t>
            </a:r>
          </a:p>
          <a:p>
            <a:pPr lvl="0">
              <a:spcBef>
                <a:spcPts val="0"/>
              </a:spcBef>
              <a:buNone/>
            </a:pPr>
            <a:r>
              <a:rPr lang="en" sz="1000" u="sng">
                <a:solidFill>
                  <a:srgbClr val="FFFFFF"/>
                </a:solidFill>
                <a:hlinkClick r:id="rId4"/>
              </a:rPr>
              <a:t>http://www.wikihow.com/Do-a-Sit-Spin-(on-Ice)</a:t>
            </a:r>
          </a:p>
          <a:p>
            <a:pPr lvl="0" indent="387350">
              <a:lnSpc>
                <a:spcPct val="200000"/>
              </a:lnSpc>
              <a:spcBef>
                <a:spcPts val="0"/>
              </a:spcBef>
              <a:spcAft>
                <a:spcPts val="0"/>
              </a:spcAft>
              <a:buClr>
                <a:schemeClr val="dk2"/>
              </a:buClr>
              <a:buSzPct val="110000"/>
              <a:buFont typeface="Arial"/>
              <a:buNone/>
            </a:pPr>
            <a:r>
              <a:rPr lang="en" sz="1000">
                <a:solidFill>
                  <a:srgbClr val="FFFFFF"/>
                </a:solidFill>
              </a:rPr>
              <a:t>Shulman, Carole. </a:t>
            </a:r>
            <a:r>
              <a:rPr lang="en" sz="1000" i="1">
                <a:solidFill>
                  <a:srgbClr val="FFFFFF"/>
                </a:solidFill>
              </a:rPr>
              <a:t>The Complete Book of Figure Skating</a:t>
            </a:r>
            <a:r>
              <a:rPr lang="en" sz="1000">
                <a:solidFill>
                  <a:srgbClr val="FFFFFF"/>
                </a:solidFill>
              </a:rPr>
              <a:t>. Champaign: Human Kinetics, 2002. Print.</a:t>
            </a:r>
          </a:p>
          <a:p>
            <a:pPr lvl="0" indent="387350" rtl="0">
              <a:lnSpc>
                <a:spcPct val="200000"/>
              </a:lnSpc>
              <a:spcBef>
                <a:spcPts val="0"/>
              </a:spcBef>
              <a:spcAft>
                <a:spcPts val="0"/>
              </a:spcAft>
              <a:buClr>
                <a:schemeClr val="dk2"/>
              </a:buClr>
              <a:buSzPct val="110000"/>
              <a:buFont typeface="Arial"/>
              <a:buNone/>
            </a:pPr>
            <a:r>
              <a:rPr lang="en" sz="1000">
                <a:solidFill>
                  <a:srgbClr val="FFFFFF"/>
                </a:solidFill>
              </a:rPr>
              <a:t>Hayes, John.“HOW TO DO A SIT SPIN | FIGURE SKATING ❄️❄️.” </a:t>
            </a:r>
            <a:r>
              <a:rPr lang="en" sz="1000" i="1">
                <a:solidFill>
                  <a:srgbClr val="FFFFFF"/>
                </a:solidFill>
              </a:rPr>
              <a:t>YouTube</a:t>
            </a:r>
            <a:r>
              <a:rPr lang="en" sz="1000">
                <a:solidFill>
                  <a:srgbClr val="FFFFFF"/>
                </a:solidFill>
              </a:rPr>
              <a:t>, uploaded by THINICE, 12 June 2015,  </a:t>
            </a:r>
            <a:r>
              <a:rPr lang="en" sz="1000" u="sng">
                <a:solidFill>
                  <a:srgbClr val="FFFFFF"/>
                </a:solidFill>
                <a:hlinkClick r:id="rId5"/>
              </a:rPr>
              <a:t>https://www.youtube.com/watch?v=AiPc9xc6xzg&amp;t=20s</a:t>
            </a:r>
          </a:p>
          <a:p>
            <a:pPr lvl="0" indent="387350">
              <a:lnSpc>
                <a:spcPct val="200000"/>
              </a:lnSpc>
              <a:spcBef>
                <a:spcPts val="0"/>
              </a:spcBef>
              <a:spcAft>
                <a:spcPts val="0"/>
              </a:spcAft>
              <a:buClr>
                <a:schemeClr val="dk2"/>
              </a:buClr>
              <a:buSzPct val="110000"/>
              <a:buFont typeface="Arial"/>
              <a:buNone/>
            </a:pPr>
            <a:r>
              <a:rPr lang="en" sz="1000">
                <a:solidFill>
                  <a:srgbClr val="FFFFFF"/>
                </a:solidFill>
              </a:rPr>
              <a:t>“How to Sit Spin Figure Skating Spins Muscle Anatomy EasyFlexibility.”</a:t>
            </a:r>
            <a:r>
              <a:rPr lang="en" sz="1000" i="1">
                <a:solidFill>
                  <a:srgbClr val="FFFFFF"/>
                </a:solidFill>
              </a:rPr>
              <a:t>YouTube</a:t>
            </a:r>
            <a:r>
              <a:rPr lang="en" sz="1000">
                <a:solidFill>
                  <a:srgbClr val="FFFFFF"/>
                </a:solidFill>
              </a:rPr>
              <a:t>, uploaded by Elasticsteel, 14 January 2015, </a:t>
            </a:r>
            <a:r>
              <a:rPr lang="en" sz="1000" u="sng">
                <a:solidFill>
                  <a:srgbClr val="FFFFFF"/>
                </a:solidFill>
                <a:hlinkClick r:id="rId6"/>
              </a:rPr>
              <a:t>https://www.youtube.com/watch?v=IW8vrsB8-5k</a:t>
            </a:r>
          </a:p>
          <a:p>
            <a:pPr lvl="0" indent="387350">
              <a:lnSpc>
                <a:spcPct val="200000"/>
              </a:lnSpc>
              <a:spcBef>
                <a:spcPts val="0"/>
              </a:spcBef>
              <a:spcAft>
                <a:spcPts val="0"/>
              </a:spcAft>
              <a:buClr>
                <a:schemeClr val="dk2"/>
              </a:buClr>
              <a:buSzPct val="110000"/>
              <a:buFont typeface="Arial"/>
              <a:buNone/>
            </a:pPr>
            <a:r>
              <a:rPr lang="en" sz="1000">
                <a:solidFill>
                  <a:srgbClr val="FFFFFF"/>
                </a:solidFill>
              </a:rPr>
              <a:t>“Figure Skate Comparison Guide.”</a:t>
            </a:r>
            <a:r>
              <a:rPr lang="en" sz="1000" i="1">
                <a:solidFill>
                  <a:srgbClr val="FFFFFF"/>
                </a:solidFill>
              </a:rPr>
              <a:t>Kinzie’s Closet</a:t>
            </a:r>
            <a:r>
              <a:rPr lang="en" sz="1000">
                <a:solidFill>
                  <a:srgbClr val="FFFFFF"/>
                </a:solidFill>
              </a:rPr>
              <a:t>,</a:t>
            </a:r>
            <a:r>
              <a:rPr lang="en" sz="1000" u="sng">
                <a:solidFill>
                  <a:srgbClr val="FFFFFF"/>
                </a:solidFill>
                <a:hlinkClick r:id="rId7"/>
              </a:rPr>
              <a:t>https://www.kinziescloset.com/skate-comparison-guide.html</a:t>
            </a:r>
            <a:r>
              <a:rPr lang="en" sz="1000">
                <a:solidFill>
                  <a:srgbClr val="FFFFFF"/>
                </a:solidFill>
              </a:rPr>
              <a:t>. Accessed 16 November 2016.</a:t>
            </a:r>
          </a:p>
          <a:p>
            <a:pPr lvl="0" indent="387350">
              <a:lnSpc>
                <a:spcPct val="200000"/>
              </a:lnSpc>
              <a:spcBef>
                <a:spcPts val="0"/>
              </a:spcBef>
              <a:spcAft>
                <a:spcPts val="0"/>
              </a:spcAft>
              <a:buClr>
                <a:schemeClr val="dk2"/>
              </a:buClr>
              <a:buSzPct val="110000"/>
              <a:buFont typeface="Arial"/>
              <a:buNone/>
            </a:pPr>
            <a:r>
              <a:rPr lang="en" sz="1000">
                <a:solidFill>
                  <a:srgbClr val="FFFFFF"/>
                </a:solidFill>
              </a:rPr>
              <a:t>Schneider Farris, Jo Ann. "Exercises to Help Figure Skaters Do Sit Spins."</a:t>
            </a:r>
            <a:r>
              <a:rPr lang="en" sz="1000" i="1">
                <a:solidFill>
                  <a:srgbClr val="FFFFFF"/>
                </a:solidFill>
              </a:rPr>
              <a:t>AboutSports</a:t>
            </a:r>
            <a:r>
              <a:rPr lang="en" sz="1000">
                <a:solidFill>
                  <a:srgbClr val="FFFFFF"/>
                </a:solidFill>
              </a:rPr>
              <a:t>. N.p., 22 Apr. 2016. Web. 16 Nov. 2016.</a:t>
            </a:r>
          </a:p>
          <a:p>
            <a:pPr lvl="0">
              <a:spcBef>
                <a:spcPts val="0"/>
              </a:spcBef>
              <a:buNone/>
            </a:pPr>
            <a:endParaRPr sz="1200">
              <a:solidFill>
                <a:schemeClr val="lt1"/>
              </a:solidFill>
            </a:endParaRPr>
          </a:p>
          <a:p>
            <a:pPr lvl="0">
              <a:spcBef>
                <a:spcPts val="0"/>
              </a:spcBef>
              <a:buNone/>
            </a:pPr>
            <a:endParaRPr sz="1200">
              <a:solidFill>
                <a:schemeClr val="lt1"/>
              </a:solidFill>
            </a:endParaRPr>
          </a:p>
          <a:p>
            <a:pPr lvl="0">
              <a:spcBef>
                <a:spcPts val="0"/>
              </a:spcBef>
              <a:buNone/>
            </a:pPr>
            <a:endParaRPr>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3"/>
        <p:cNvGrpSpPr/>
        <p:nvPr/>
      </p:nvGrpSpPr>
      <p:grpSpPr>
        <a:xfrm>
          <a:off x="0" y="0"/>
          <a:ext cx="0" cy="0"/>
          <a:chOff x="0" y="0"/>
          <a:chExt cx="0" cy="0"/>
        </a:xfrm>
      </p:grpSpPr>
      <p:pic>
        <p:nvPicPr>
          <p:cNvPr id="64" name="Shape 64"/>
          <p:cNvPicPr preferRelativeResize="0"/>
          <p:nvPr/>
        </p:nvPicPr>
        <p:blipFill rotWithShape="1">
          <a:blip r:embed="rId4">
            <a:alphaModFix/>
          </a:blip>
          <a:srcRect l="28289"/>
          <a:stretch/>
        </p:blipFill>
        <p:spPr>
          <a:xfrm>
            <a:off x="183225" y="915199"/>
            <a:ext cx="3995050" cy="3944349"/>
          </a:xfrm>
          <a:prstGeom prst="rect">
            <a:avLst/>
          </a:prstGeom>
          <a:noFill/>
          <a:ln>
            <a:noFill/>
          </a:ln>
        </p:spPr>
      </p:pic>
      <p:pic>
        <p:nvPicPr>
          <p:cNvPr id="65" name="Shape 65"/>
          <p:cNvPicPr preferRelativeResize="0"/>
          <p:nvPr/>
        </p:nvPicPr>
        <p:blipFill rotWithShape="1">
          <a:blip r:embed="rId5">
            <a:alphaModFix/>
          </a:blip>
          <a:srcRect/>
          <a:stretch/>
        </p:blipFill>
        <p:spPr>
          <a:xfrm>
            <a:off x="4498099" y="283962"/>
            <a:ext cx="4511499" cy="4575575"/>
          </a:xfrm>
          <a:prstGeom prst="rect">
            <a:avLst/>
          </a:prstGeom>
          <a:noFill/>
          <a:ln>
            <a:noFill/>
          </a:ln>
        </p:spPr>
      </p:pic>
      <p:sp>
        <p:nvSpPr>
          <p:cNvPr id="66" name="Shape 66"/>
          <p:cNvSpPr txBox="1"/>
          <p:nvPr/>
        </p:nvSpPr>
        <p:spPr>
          <a:xfrm>
            <a:off x="232125" y="195475"/>
            <a:ext cx="134400" cy="5010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67" name="Shape 67"/>
          <p:cNvSpPr txBox="1">
            <a:spLocks noGrp="1"/>
          </p:cNvSpPr>
          <p:nvPr>
            <p:ph type="title"/>
          </p:nvPr>
        </p:nvSpPr>
        <p:spPr>
          <a:xfrm>
            <a:off x="73275" y="159625"/>
            <a:ext cx="8520600" cy="572700"/>
          </a:xfrm>
          <a:prstGeom prst="rect">
            <a:avLst/>
          </a:prstGeom>
        </p:spPr>
        <p:txBody>
          <a:bodyPr lIns="91425" tIns="91425" rIns="91425" bIns="91425" anchor="t" anchorCtr="0">
            <a:noAutofit/>
          </a:bodyPr>
          <a:lstStyle/>
          <a:p>
            <a:pPr lvl="0">
              <a:spcBef>
                <a:spcPts val="0"/>
              </a:spcBef>
              <a:buNone/>
            </a:pPr>
            <a:r>
              <a:rPr lang="en">
                <a:solidFill>
                  <a:srgbClr val="FFFFFF"/>
                </a:solidFill>
                <a:highlight>
                  <a:srgbClr val="000000"/>
                </a:highlight>
              </a:rPr>
              <a:t>Figure Skating (Basic Levels)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
        <p:cNvGrpSpPr/>
        <p:nvPr/>
      </p:nvGrpSpPr>
      <p:grpSpPr>
        <a:xfrm>
          <a:off x="0" y="0"/>
          <a:ext cx="0" cy="0"/>
          <a:chOff x="0" y="0"/>
          <a:chExt cx="0" cy="0"/>
        </a:xfrm>
      </p:grpSpPr>
      <p:sp>
        <p:nvSpPr>
          <p:cNvPr id="72" name="Shape 72"/>
          <p:cNvSpPr txBox="1"/>
          <p:nvPr/>
        </p:nvSpPr>
        <p:spPr>
          <a:xfrm>
            <a:off x="4595200" y="1357675"/>
            <a:ext cx="4012200" cy="2001600"/>
          </a:xfrm>
          <a:prstGeom prst="rect">
            <a:avLst/>
          </a:prstGeom>
          <a:solidFill>
            <a:srgbClr val="FFFFFF"/>
          </a:solidFill>
          <a:ln>
            <a:noFill/>
          </a:ln>
        </p:spPr>
        <p:txBody>
          <a:bodyPr lIns="91425" tIns="91425" rIns="91425" bIns="91425" anchor="t" anchorCtr="0">
            <a:noAutofit/>
          </a:bodyPr>
          <a:lstStyle/>
          <a:p>
            <a:pPr lvl="0">
              <a:spcBef>
                <a:spcPts val="0"/>
              </a:spcBef>
              <a:buNone/>
            </a:pPr>
            <a:endParaRPr/>
          </a:p>
        </p:txBody>
      </p:sp>
      <p:sp>
        <p:nvSpPr>
          <p:cNvPr id="73" name="Shape 7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solidFill>
                  <a:srgbClr val="FFFFFF"/>
                </a:solidFill>
                <a:highlight>
                  <a:srgbClr val="000000"/>
                </a:highlight>
              </a:rPr>
              <a:t>What’s a Sit Spin?</a:t>
            </a:r>
          </a:p>
        </p:txBody>
      </p:sp>
      <p:sp>
        <p:nvSpPr>
          <p:cNvPr id="74" name="Shape 74"/>
          <p:cNvSpPr txBox="1">
            <a:spLocks noGrp="1"/>
          </p:cNvSpPr>
          <p:nvPr>
            <p:ph type="body" idx="1"/>
          </p:nvPr>
        </p:nvSpPr>
        <p:spPr>
          <a:xfrm>
            <a:off x="4599975" y="1347575"/>
            <a:ext cx="3988800" cy="2012100"/>
          </a:xfrm>
          <a:prstGeom prst="rect">
            <a:avLst/>
          </a:prstGeom>
        </p:spPr>
        <p:txBody>
          <a:bodyPr lIns="91425" tIns="91425" rIns="91425" bIns="91425" anchor="t" anchorCtr="0">
            <a:noAutofit/>
          </a:bodyPr>
          <a:lstStyle/>
          <a:p>
            <a:pPr lvl="0">
              <a:spcBef>
                <a:spcPts val="0"/>
              </a:spcBef>
              <a:buNone/>
            </a:pPr>
            <a:r>
              <a:rPr lang="en" sz="1800">
                <a:solidFill>
                  <a:srgbClr val="000000"/>
                </a:solidFill>
                <a:highlight>
                  <a:srgbClr val="FFFFFF"/>
                </a:highlight>
                <a:latin typeface="Architects Daughter"/>
                <a:ea typeface="Architects Daughter"/>
                <a:cs typeface="Architects Daughter"/>
                <a:sym typeface="Architects Daughter"/>
              </a:rPr>
              <a:t>The </a:t>
            </a:r>
            <a:r>
              <a:rPr lang="en" sz="1800" b="1">
                <a:solidFill>
                  <a:srgbClr val="000000"/>
                </a:solidFill>
                <a:highlight>
                  <a:srgbClr val="FFFFFF"/>
                </a:highlight>
                <a:latin typeface="Architects Daughter"/>
                <a:ea typeface="Architects Daughter"/>
                <a:cs typeface="Architects Daughter"/>
                <a:sym typeface="Architects Daughter"/>
              </a:rPr>
              <a:t>sit spin</a:t>
            </a:r>
            <a:r>
              <a:rPr lang="en" sz="1800">
                <a:solidFill>
                  <a:srgbClr val="000000"/>
                </a:solidFill>
                <a:highlight>
                  <a:srgbClr val="FFFFFF"/>
                </a:highlight>
                <a:latin typeface="Architects Daughter"/>
                <a:ea typeface="Architects Daughter"/>
                <a:cs typeface="Architects Daughter"/>
                <a:sym typeface="Architects Daughter"/>
              </a:rPr>
              <a:t> is one of the three basic figure skating spin positions. It is defined by a squatting position in which the skater's buttocks are below the knee of the skating leg</a:t>
            </a:r>
          </a:p>
        </p:txBody>
      </p:sp>
      <p:pic>
        <p:nvPicPr>
          <p:cNvPr id="75" name="Shape 75" descr="mx32HL.gif"/>
          <p:cNvPicPr preferRelativeResize="0"/>
          <p:nvPr/>
        </p:nvPicPr>
        <p:blipFill>
          <a:blip r:embed="rId4">
            <a:alphaModFix/>
          </a:blip>
          <a:stretch>
            <a:fillRect/>
          </a:stretch>
        </p:blipFill>
        <p:spPr>
          <a:xfrm>
            <a:off x="189550" y="1429825"/>
            <a:ext cx="3587400" cy="26905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solidFill>
                  <a:srgbClr val="FFFFFF"/>
                </a:solidFill>
                <a:highlight>
                  <a:srgbClr val="000000"/>
                </a:highlight>
              </a:rPr>
              <a:t>Preceding Moves and Equipment</a:t>
            </a:r>
          </a:p>
        </p:txBody>
      </p:sp>
      <p:sp>
        <p:nvSpPr>
          <p:cNvPr id="81" name="Shape 81"/>
          <p:cNvSpPr txBox="1">
            <a:spLocks noGrp="1"/>
          </p:cNvSpPr>
          <p:nvPr>
            <p:ph type="body" idx="1"/>
          </p:nvPr>
        </p:nvSpPr>
        <p:spPr>
          <a:xfrm>
            <a:off x="311700" y="1234050"/>
            <a:ext cx="3999900" cy="3334800"/>
          </a:xfrm>
          <a:prstGeom prst="rect">
            <a:avLst/>
          </a:prstGeom>
        </p:spPr>
        <p:txBody>
          <a:bodyPr lIns="91425" tIns="91425" rIns="91425" bIns="91425" anchor="t" anchorCtr="0">
            <a:noAutofit/>
          </a:bodyPr>
          <a:lstStyle/>
          <a:p>
            <a:pPr lvl="0">
              <a:spcBef>
                <a:spcPts val="0"/>
              </a:spcBef>
              <a:buNone/>
            </a:pPr>
            <a:r>
              <a:rPr lang="en" sz="1800">
                <a:solidFill>
                  <a:srgbClr val="000000"/>
                </a:solidFill>
                <a:highlight>
                  <a:srgbClr val="FFFFFF"/>
                </a:highlight>
                <a:latin typeface="Architects Daughter"/>
                <a:ea typeface="Architects Daughter"/>
                <a:cs typeface="Architects Daughter"/>
                <a:sym typeface="Architects Daughter"/>
              </a:rPr>
              <a:t>Scratch Spin</a:t>
            </a:r>
          </a:p>
          <a:p>
            <a:pPr lvl="0">
              <a:spcBef>
                <a:spcPts val="0"/>
              </a:spcBef>
              <a:buNone/>
            </a:pPr>
            <a:r>
              <a:rPr lang="en" sz="1800">
                <a:solidFill>
                  <a:srgbClr val="000000"/>
                </a:solidFill>
                <a:highlight>
                  <a:srgbClr val="FFFFFF"/>
                </a:highlight>
                <a:latin typeface="Architects Daughter"/>
                <a:ea typeface="Architects Daughter"/>
                <a:cs typeface="Architects Daughter"/>
                <a:sym typeface="Architects Daughter"/>
              </a:rPr>
              <a:t>Shoot-the duck</a:t>
            </a:r>
          </a:p>
          <a:p>
            <a:pPr lvl="0">
              <a:spcBef>
                <a:spcPts val="0"/>
              </a:spcBef>
              <a:buNone/>
            </a:pPr>
            <a:r>
              <a:rPr lang="en" sz="1800">
                <a:solidFill>
                  <a:srgbClr val="000000"/>
                </a:solidFill>
                <a:highlight>
                  <a:srgbClr val="FFFFFF"/>
                </a:highlight>
                <a:latin typeface="Architects Daughter"/>
                <a:ea typeface="Architects Daughter"/>
                <a:cs typeface="Architects Daughter"/>
                <a:sym typeface="Architects Daughter"/>
              </a:rPr>
              <a:t>Backwards crossovers</a:t>
            </a:r>
          </a:p>
          <a:p>
            <a:pPr lvl="0">
              <a:spcBef>
                <a:spcPts val="0"/>
              </a:spcBef>
              <a:buNone/>
            </a:pPr>
            <a:r>
              <a:rPr lang="en" sz="1800">
                <a:solidFill>
                  <a:srgbClr val="000000"/>
                </a:solidFill>
                <a:highlight>
                  <a:srgbClr val="FFFFFF"/>
                </a:highlight>
                <a:latin typeface="Architects Daughter"/>
                <a:ea typeface="Architects Daughter"/>
                <a:cs typeface="Architects Daughter"/>
                <a:sym typeface="Architects Daughter"/>
              </a:rPr>
              <a:t>Left outside edge</a:t>
            </a:r>
          </a:p>
          <a:p>
            <a:pPr lvl="0">
              <a:spcBef>
                <a:spcPts val="0"/>
              </a:spcBef>
              <a:buNone/>
            </a:pPr>
            <a:endParaRPr/>
          </a:p>
          <a:p>
            <a:pPr lvl="0">
              <a:spcBef>
                <a:spcPts val="0"/>
              </a:spcBef>
              <a:buNone/>
            </a:pPr>
            <a:endParaRPr/>
          </a:p>
        </p:txBody>
      </p:sp>
      <p:pic>
        <p:nvPicPr>
          <p:cNvPr id="82" name="Shape 82"/>
          <p:cNvPicPr preferRelativeResize="0"/>
          <p:nvPr/>
        </p:nvPicPr>
        <p:blipFill>
          <a:blip r:embed="rId4">
            <a:alphaModFix/>
          </a:blip>
          <a:stretch>
            <a:fillRect/>
          </a:stretch>
        </p:blipFill>
        <p:spPr>
          <a:xfrm>
            <a:off x="3561500" y="1086612"/>
            <a:ext cx="2021000" cy="2021000"/>
          </a:xfrm>
          <a:prstGeom prst="rect">
            <a:avLst/>
          </a:prstGeom>
          <a:noFill/>
          <a:ln>
            <a:noFill/>
          </a:ln>
        </p:spPr>
      </p:pic>
      <p:pic>
        <p:nvPicPr>
          <p:cNvPr id="83" name="Shape 83"/>
          <p:cNvPicPr preferRelativeResize="0"/>
          <p:nvPr/>
        </p:nvPicPr>
        <p:blipFill>
          <a:blip r:embed="rId5">
            <a:alphaModFix/>
          </a:blip>
          <a:stretch>
            <a:fillRect/>
          </a:stretch>
        </p:blipFill>
        <p:spPr>
          <a:xfrm>
            <a:off x="5743500" y="1337812"/>
            <a:ext cx="3290550" cy="2467874"/>
          </a:xfrm>
          <a:prstGeom prst="rect">
            <a:avLst/>
          </a:prstGeom>
          <a:noFill/>
          <a:ln>
            <a:noFill/>
          </a:ln>
        </p:spPr>
      </p:pic>
      <p:pic>
        <p:nvPicPr>
          <p:cNvPr id="84" name="Shape 84"/>
          <p:cNvPicPr preferRelativeResize="0"/>
          <p:nvPr/>
        </p:nvPicPr>
        <p:blipFill>
          <a:blip r:embed="rId6">
            <a:alphaModFix/>
          </a:blip>
          <a:stretch>
            <a:fillRect/>
          </a:stretch>
        </p:blipFill>
        <p:spPr>
          <a:xfrm>
            <a:off x="3588500" y="3176474"/>
            <a:ext cx="1966999" cy="1966999"/>
          </a:xfrm>
          <a:prstGeom prst="rect">
            <a:avLst/>
          </a:prstGeom>
          <a:noFill/>
          <a:ln>
            <a:noFill/>
          </a:ln>
        </p:spPr>
      </p:pic>
      <p:sp>
        <p:nvSpPr>
          <p:cNvPr id="85" name="Shape 85"/>
          <p:cNvSpPr txBox="1"/>
          <p:nvPr/>
        </p:nvSpPr>
        <p:spPr>
          <a:xfrm>
            <a:off x="33200" y="4386025"/>
            <a:ext cx="3555300" cy="841500"/>
          </a:xfrm>
          <a:prstGeom prst="rect">
            <a:avLst/>
          </a:prstGeom>
          <a:noFill/>
          <a:ln>
            <a:noFill/>
          </a:ln>
        </p:spPr>
        <p:txBody>
          <a:bodyPr lIns="91425" tIns="91425" rIns="91425" bIns="91425" anchor="t" anchorCtr="0">
            <a:noAutofit/>
          </a:bodyPr>
          <a:lstStyle/>
          <a:p>
            <a:pPr lvl="0" indent="387350" rtl="0">
              <a:lnSpc>
                <a:spcPct val="200000"/>
              </a:lnSpc>
              <a:spcBef>
                <a:spcPts val="0"/>
              </a:spcBef>
              <a:buClr>
                <a:schemeClr val="dk2"/>
              </a:buClr>
              <a:buSzPct val="61111"/>
              <a:buFont typeface="Arial"/>
              <a:buNone/>
            </a:pPr>
            <a:r>
              <a:rPr lang="en" sz="1800">
                <a:solidFill>
                  <a:schemeClr val="dk2"/>
                </a:solidFill>
                <a:highlight>
                  <a:srgbClr val="FFFFFF"/>
                </a:highlight>
                <a:latin typeface="Architects Daughter"/>
                <a:ea typeface="Architects Daughter"/>
                <a:cs typeface="Architects Daughter"/>
                <a:sym typeface="Architects Daughter"/>
              </a:rPr>
              <a:t> GAM Concepts G0470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183375" y="1017725"/>
            <a:ext cx="3396300" cy="2895000"/>
          </a:xfrm>
          <a:prstGeom prst="rect">
            <a:avLst/>
          </a:prstGeom>
        </p:spPr>
        <p:txBody>
          <a:bodyPr lIns="91425" tIns="91425" rIns="91425" bIns="91425" anchor="t" anchorCtr="0">
            <a:noAutofit/>
          </a:bodyPr>
          <a:lstStyle/>
          <a:p>
            <a:pPr lvl="0">
              <a:spcBef>
                <a:spcPts val="0"/>
              </a:spcBef>
              <a:buNone/>
            </a:pPr>
            <a:r>
              <a:rPr lang="en" sz="1800">
                <a:highlight>
                  <a:srgbClr val="FFFFFF"/>
                </a:highlight>
                <a:latin typeface="Architects Daughter"/>
                <a:ea typeface="Architects Daughter"/>
                <a:cs typeface="Architects Daughter"/>
                <a:sym typeface="Architects Daughter"/>
              </a:rPr>
              <a:t>Start off doing backwards cross-overs</a:t>
            </a:r>
          </a:p>
          <a:p>
            <a:pPr lvl="0">
              <a:spcBef>
                <a:spcPts val="0"/>
              </a:spcBef>
              <a:buNone/>
            </a:pPr>
            <a:r>
              <a:rPr lang="en" sz="1800">
                <a:highlight>
                  <a:srgbClr val="FFFFFF"/>
                </a:highlight>
                <a:latin typeface="Architects Daughter"/>
                <a:ea typeface="Architects Daughter"/>
                <a:cs typeface="Architects Daughter"/>
                <a:sym typeface="Architects Daughter"/>
              </a:rPr>
              <a:t>Step into an outside edge on the left foot with a bent knee and spin on that leg</a:t>
            </a:r>
          </a:p>
          <a:p>
            <a:pPr lvl="0">
              <a:spcBef>
                <a:spcPts val="0"/>
              </a:spcBef>
              <a:buNone/>
            </a:pPr>
            <a:r>
              <a:rPr lang="en" sz="1800">
                <a:highlight>
                  <a:srgbClr val="FFFFFF"/>
                </a:highlight>
                <a:latin typeface="Architects Daughter"/>
                <a:ea typeface="Architects Daughter"/>
                <a:cs typeface="Architects Daughter"/>
                <a:sym typeface="Architects Daughter"/>
              </a:rPr>
              <a:t>Bring in your arms and your right foot </a:t>
            </a:r>
          </a:p>
          <a:p>
            <a:pPr lvl="0">
              <a:spcBef>
                <a:spcPts val="0"/>
              </a:spcBef>
              <a:buNone/>
            </a:pPr>
            <a:r>
              <a:rPr lang="en" sz="1800">
                <a:highlight>
                  <a:srgbClr val="FFFFFF"/>
                </a:highlight>
                <a:latin typeface="Architects Daughter"/>
                <a:ea typeface="Architects Daughter"/>
                <a:cs typeface="Architects Daughter"/>
                <a:sym typeface="Architects Daughter"/>
              </a:rPr>
              <a:t>Keep the right foot in front of you and slowly straighten your left leg to get out of the spin</a:t>
            </a:r>
          </a:p>
          <a:p>
            <a:pPr lvl="0">
              <a:spcBef>
                <a:spcPts val="0"/>
              </a:spcBef>
              <a:buNone/>
            </a:pPr>
            <a:endParaRPr sz="1800">
              <a:highlight>
                <a:srgbClr val="FFFFFF"/>
              </a:highlight>
              <a:latin typeface="Architects Daughter"/>
              <a:ea typeface="Architects Daughter"/>
              <a:cs typeface="Architects Daughter"/>
              <a:sym typeface="Architects Daughter"/>
            </a:endParaRPr>
          </a:p>
          <a:p>
            <a:pPr lvl="0">
              <a:spcBef>
                <a:spcPts val="0"/>
              </a:spcBef>
              <a:buNone/>
            </a:pPr>
            <a:endParaRPr sz="1800">
              <a:highlight>
                <a:srgbClr val="FFFFFF"/>
              </a:highlight>
              <a:latin typeface="Architects Daughter"/>
              <a:ea typeface="Architects Daughter"/>
              <a:cs typeface="Architects Daughter"/>
              <a:sym typeface="Architects Daughter"/>
            </a:endParaRPr>
          </a:p>
        </p:txBody>
      </p:sp>
      <p:sp>
        <p:nvSpPr>
          <p:cNvPr id="91" name="Shape 9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solidFill>
                  <a:srgbClr val="FFFFFF"/>
                </a:solidFill>
                <a:highlight>
                  <a:srgbClr val="000000"/>
                </a:highlight>
              </a:rPr>
              <a:t>Breaking it Down</a:t>
            </a:r>
          </a:p>
        </p:txBody>
      </p:sp>
      <p:pic>
        <p:nvPicPr>
          <p:cNvPr id="92" name="Shape 92"/>
          <p:cNvPicPr preferRelativeResize="0"/>
          <p:nvPr/>
        </p:nvPicPr>
        <p:blipFill>
          <a:blip r:embed="rId3">
            <a:alphaModFix/>
          </a:blip>
          <a:stretch>
            <a:fillRect/>
          </a:stretch>
        </p:blipFill>
        <p:spPr>
          <a:xfrm>
            <a:off x="3412875" y="354300"/>
            <a:ext cx="2711399" cy="2033549"/>
          </a:xfrm>
          <a:prstGeom prst="rect">
            <a:avLst/>
          </a:prstGeom>
          <a:noFill/>
          <a:ln>
            <a:noFill/>
          </a:ln>
        </p:spPr>
      </p:pic>
      <p:pic>
        <p:nvPicPr>
          <p:cNvPr id="93" name="Shape 93"/>
          <p:cNvPicPr preferRelativeResize="0"/>
          <p:nvPr/>
        </p:nvPicPr>
        <p:blipFill>
          <a:blip r:embed="rId4">
            <a:alphaModFix/>
          </a:blip>
          <a:stretch>
            <a:fillRect/>
          </a:stretch>
        </p:blipFill>
        <p:spPr>
          <a:xfrm>
            <a:off x="6311850" y="354286"/>
            <a:ext cx="2711399" cy="2033575"/>
          </a:xfrm>
          <a:prstGeom prst="rect">
            <a:avLst/>
          </a:prstGeom>
          <a:noFill/>
          <a:ln>
            <a:noFill/>
          </a:ln>
        </p:spPr>
      </p:pic>
      <p:pic>
        <p:nvPicPr>
          <p:cNvPr id="94" name="Shape 94"/>
          <p:cNvPicPr preferRelativeResize="0"/>
          <p:nvPr/>
        </p:nvPicPr>
        <p:blipFill>
          <a:blip r:embed="rId5">
            <a:alphaModFix/>
          </a:blip>
          <a:stretch>
            <a:fillRect/>
          </a:stretch>
        </p:blipFill>
        <p:spPr>
          <a:xfrm>
            <a:off x="3699050" y="2773524"/>
            <a:ext cx="2614100" cy="1960575"/>
          </a:xfrm>
          <a:prstGeom prst="rect">
            <a:avLst/>
          </a:prstGeom>
          <a:noFill/>
          <a:ln>
            <a:noFill/>
          </a:ln>
        </p:spPr>
      </p:pic>
      <p:pic>
        <p:nvPicPr>
          <p:cNvPr id="95" name="Shape 95"/>
          <p:cNvPicPr preferRelativeResize="0"/>
          <p:nvPr/>
        </p:nvPicPr>
        <p:blipFill>
          <a:blip r:embed="rId6">
            <a:alphaModFix/>
          </a:blip>
          <a:stretch>
            <a:fillRect/>
          </a:stretch>
        </p:blipFill>
        <p:spPr>
          <a:xfrm>
            <a:off x="6432600" y="2737032"/>
            <a:ext cx="2711399" cy="203356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solidFill>
                  <a:srgbClr val="FFFFFF"/>
                </a:solidFill>
                <a:highlight>
                  <a:srgbClr val="000000"/>
                </a:highlight>
              </a:rPr>
              <a:t>Tips on How to Improve/Make it Easier</a:t>
            </a:r>
          </a:p>
        </p:txBody>
      </p:sp>
      <p:sp>
        <p:nvSpPr>
          <p:cNvPr id="101" name="Shape 101"/>
          <p:cNvSpPr txBox="1">
            <a:spLocks noGrp="1"/>
          </p:cNvSpPr>
          <p:nvPr>
            <p:ph type="body" idx="1"/>
          </p:nvPr>
        </p:nvSpPr>
        <p:spPr>
          <a:xfrm>
            <a:off x="5144100" y="1017725"/>
            <a:ext cx="3999900" cy="3334800"/>
          </a:xfrm>
          <a:prstGeom prst="rect">
            <a:avLst/>
          </a:prstGeom>
        </p:spPr>
        <p:txBody>
          <a:bodyPr lIns="91425" tIns="91425" rIns="91425" bIns="91425" anchor="t" anchorCtr="0">
            <a:noAutofit/>
          </a:bodyPr>
          <a:lstStyle/>
          <a:p>
            <a:pPr lvl="0">
              <a:spcBef>
                <a:spcPts val="0"/>
              </a:spcBef>
              <a:buNone/>
            </a:pPr>
            <a:r>
              <a:rPr lang="en" sz="1800">
                <a:highlight>
                  <a:srgbClr val="FFFFFF"/>
                </a:highlight>
                <a:latin typeface="Architects Daughter"/>
                <a:ea typeface="Architects Daughter"/>
                <a:cs typeface="Architects Daughter"/>
                <a:sym typeface="Architects Daughter"/>
              </a:rPr>
              <a:t>Practice, practice, practice</a:t>
            </a:r>
          </a:p>
          <a:p>
            <a:pPr lvl="0">
              <a:spcBef>
                <a:spcPts val="0"/>
              </a:spcBef>
              <a:buNone/>
            </a:pPr>
            <a:r>
              <a:rPr lang="en" sz="1800">
                <a:highlight>
                  <a:srgbClr val="FFFFFF"/>
                </a:highlight>
                <a:latin typeface="Architects Daughter"/>
                <a:ea typeface="Architects Daughter"/>
                <a:cs typeface="Architects Daughter"/>
                <a:sym typeface="Architects Daughter"/>
              </a:rPr>
              <a:t>Create a triangle with your hands</a:t>
            </a:r>
          </a:p>
          <a:p>
            <a:pPr lvl="0">
              <a:spcBef>
                <a:spcPts val="0"/>
              </a:spcBef>
              <a:buNone/>
            </a:pPr>
            <a:r>
              <a:rPr lang="en" sz="1800">
                <a:highlight>
                  <a:srgbClr val="FFFFFF"/>
                </a:highlight>
                <a:latin typeface="Architects Daughter"/>
                <a:ea typeface="Architects Daughter"/>
                <a:cs typeface="Architects Daughter"/>
                <a:sym typeface="Architects Daughter"/>
              </a:rPr>
              <a:t>Strengthen the leg, stomach, and core muscles.</a:t>
            </a:r>
          </a:p>
          <a:p>
            <a:pPr lvl="0">
              <a:spcBef>
                <a:spcPts val="0"/>
              </a:spcBef>
              <a:buNone/>
            </a:pPr>
            <a:r>
              <a:rPr lang="en" sz="1800">
                <a:highlight>
                  <a:srgbClr val="FFFFFF"/>
                </a:highlight>
                <a:latin typeface="Architects Daughter"/>
                <a:ea typeface="Architects Daughter"/>
                <a:cs typeface="Architects Daughter"/>
                <a:sym typeface="Architects Daughter"/>
              </a:rPr>
              <a:t>Maintain balance.</a:t>
            </a:r>
          </a:p>
          <a:p>
            <a:pPr lvl="0">
              <a:spcBef>
                <a:spcPts val="0"/>
              </a:spcBef>
              <a:buNone/>
            </a:pPr>
            <a:r>
              <a:rPr lang="en" sz="1800">
                <a:highlight>
                  <a:srgbClr val="FFFFFF"/>
                </a:highlight>
                <a:latin typeface="Architects Daughter"/>
                <a:ea typeface="Architects Daughter"/>
                <a:cs typeface="Architects Daughter"/>
                <a:sym typeface="Architects Daughter"/>
              </a:rPr>
              <a:t>Spin on ball of foot</a:t>
            </a:r>
          </a:p>
          <a:p>
            <a:pPr lvl="0">
              <a:spcBef>
                <a:spcPts val="0"/>
              </a:spcBef>
              <a:buNone/>
            </a:pPr>
            <a:r>
              <a:rPr lang="en" sz="1800">
                <a:highlight>
                  <a:srgbClr val="FFFFFF"/>
                </a:highlight>
                <a:latin typeface="Architects Daughter"/>
                <a:ea typeface="Architects Daughter"/>
                <a:cs typeface="Architects Daughter"/>
                <a:sym typeface="Architects Daughter"/>
              </a:rPr>
              <a:t>Center spin before going faster</a:t>
            </a:r>
          </a:p>
          <a:p>
            <a:pPr lvl="0">
              <a:spcBef>
                <a:spcPts val="0"/>
              </a:spcBef>
              <a:buNone/>
            </a:pPr>
            <a:r>
              <a:rPr lang="en" sz="1800">
                <a:highlight>
                  <a:srgbClr val="FFFFFF"/>
                </a:highlight>
                <a:latin typeface="Architects Daughter"/>
                <a:ea typeface="Architects Daughter"/>
                <a:cs typeface="Architects Daughter"/>
                <a:sym typeface="Architects Daughter"/>
              </a:rPr>
              <a:t>Maintain good speed</a:t>
            </a:r>
          </a:p>
          <a:p>
            <a:pPr lvl="0">
              <a:spcBef>
                <a:spcPts val="0"/>
              </a:spcBef>
              <a:buNone/>
            </a:pPr>
            <a:endParaRPr sz="1800">
              <a:highlight>
                <a:srgbClr val="FFFFFF"/>
              </a:highlight>
              <a:latin typeface="Architects Daughter"/>
              <a:ea typeface="Architects Daughter"/>
              <a:cs typeface="Architects Daughter"/>
              <a:sym typeface="Architects Daughter"/>
            </a:endParaRPr>
          </a:p>
          <a:p>
            <a:pPr lvl="0">
              <a:spcBef>
                <a:spcPts val="0"/>
              </a:spcBef>
              <a:buNone/>
            </a:pPr>
            <a:endParaRPr/>
          </a:p>
        </p:txBody>
      </p:sp>
      <p:pic>
        <p:nvPicPr>
          <p:cNvPr id="102" name="Shape 102"/>
          <p:cNvPicPr preferRelativeResize="0"/>
          <p:nvPr/>
        </p:nvPicPr>
        <p:blipFill>
          <a:blip r:embed="rId4">
            <a:alphaModFix/>
          </a:blip>
          <a:stretch>
            <a:fillRect/>
          </a:stretch>
        </p:blipFill>
        <p:spPr>
          <a:xfrm>
            <a:off x="406051" y="1179901"/>
            <a:ext cx="2363900" cy="1772874"/>
          </a:xfrm>
          <a:prstGeom prst="rect">
            <a:avLst/>
          </a:prstGeom>
          <a:noFill/>
          <a:ln>
            <a:noFill/>
          </a:ln>
        </p:spPr>
      </p:pic>
      <p:pic>
        <p:nvPicPr>
          <p:cNvPr id="103" name="Shape 103"/>
          <p:cNvPicPr preferRelativeResize="0"/>
          <p:nvPr/>
        </p:nvPicPr>
        <p:blipFill rotWithShape="1">
          <a:blip r:embed="rId5">
            <a:alphaModFix/>
          </a:blip>
          <a:srcRect l="30502" t="-5174" r="26475"/>
          <a:stretch/>
        </p:blipFill>
        <p:spPr>
          <a:xfrm>
            <a:off x="3251174" y="1017725"/>
            <a:ext cx="1481600" cy="3617100"/>
          </a:xfrm>
          <a:prstGeom prst="rect">
            <a:avLst/>
          </a:prstGeom>
          <a:noFill/>
          <a:ln>
            <a:noFill/>
          </a:ln>
        </p:spPr>
      </p:pic>
      <p:sp>
        <p:nvSpPr>
          <p:cNvPr id="104" name="Shape 104"/>
          <p:cNvSpPr txBox="1"/>
          <p:nvPr/>
        </p:nvSpPr>
        <p:spPr>
          <a:xfrm>
            <a:off x="3152075" y="4728125"/>
            <a:ext cx="1881600" cy="268800"/>
          </a:xfrm>
          <a:prstGeom prst="rect">
            <a:avLst/>
          </a:prstGeom>
          <a:noFill/>
          <a:ln>
            <a:noFill/>
          </a:ln>
        </p:spPr>
        <p:txBody>
          <a:bodyPr lIns="91425" tIns="91425" rIns="91425" bIns="91425" anchor="t" anchorCtr="0">
            <a:noAutofit/>
          </a:bodyPr>
          <a:lstStyle/>
          <a:p>
            <a:pPr lvl="0">
              <a:spcBef>
                <a:spcPts val="0"/>
              </a:spcBef>
              <a:buNone/>
            </a:pPr>
            <a:r>
              <a:rPr lang="en" sz="1800">
                <a:highlight>
                  <a:srgbClr val="FFFFFF"/>
                </a:highlight>
                <a:latin typeface="Architects Daughter"/>
                <a:ea typeface="Architects Daughter"/>
                <a:cs typeface="Architects Daughter"/>
                <a:sym typeface="Architects Daughter"/>
              </a:rPr>
              <a:t>Hannah Dalton</a:t>
            </a:r>
          </a:p>
        </p:txBody>
      </p:sp>
      <p:pic>
        <p:nvPicPr>
          <p:cNvPr id="105" name="Shape 105" descr="200w.gif"/>
          <p:cNvPicPr preferRelativeResize="0"/>
          <p:nvPr/>
        </p:nvPicPr>
        <p:blipFill>
          <a:blip r:embed="rId6">
            <a:alphaModFix/>
          </a:blip>
          <a:stretch>
            <a:fillRect/>
          </a:stretch>
        </p:blipFill>
        <p:spPr>
          <a:xfrm>
            <a:off x="674236" y="3053850"/>
            <a:ext cx="1827522" cy="20285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solidFill>
                  <a:srgbClr val="FFFFFF"/>
                </a:solidFill>
                <a:highlight>
                  <a:srgbClr val="000000"/>
                </a:highlight>
              </a:rPr>
              <a:t>Suggested Exercises</a:t>
            </a:r>
          </a:p>
        </p:txBody>
      </p:sp>
      <p:sp>
        <p:nvSpPr>
          <p:cNvPr id="111" name="Shape 111"/>
          <p:cNvSpPr txBox="1">
            <a:spLocks noGrp="1"/>
          </p:cNvSpPr>
          <p:nvPr>
            <p:ph type="body" idx="1"/>
          </p:nvPr>
        </p:nvSpPr>
        <p:spPr>
          <a:xfrm>
            <a:off x="5338975" y="1386450"/>
            <a:ext cx="2747700" cy="2251500"/>
          </a:xfrm>
          <a:prstGeom prst="rect">
            <a:avLst/>
          </a:prstGeom>
          <a:solidFill>
            <a:srgbClr val="FFFFFF"/>
          </a:solidFill>
        </p:spPr>
        <p:txBody>
          <a:bodyPr lIns="91425" tIns="91425" rIns="91425" bIns="91425" anchor="t" anchorCtr="0">
            <a:noAutofit/>
          </a:bodyPr>
          <a:lstStyle/>
          <a:p>
            <a:pPr lvl="0">
              <a:spcBef>
                <a:spcPts val="0"/>
              </a:spcBef>
              <a:buNone/>
            </a:pPr>
            <a:r>
              <a:rPr lang="en" sz="1800" b="1" u="sng">
                <a:highlight>
                  <a:srgbClr val="FFFFFF"/>
                </a:highlight>
                <a:latin typeface="Architects Daughter"/>
                <a:ea typeface="Architects Daughter"/>
                <a:cs typeface="Architects Daughter"/>
                <a:sym typeface="Architects Daughter"/>
              </a:rPr>
              <a:t>Core</a:t>
            </a:r>
          </a:p>
          <a:p>
            <a:pPr marL="457200" lvl="0" indent="-342900">
              <a:spcBef>
                <a:spcPts val="0"/>
              </a:spcBef>
              <a:buSzPct val="100000"/>
              <a:buFont typeface="Architects Daughter"/>
            </a:pPr>
            <a:r>
              <a:rPr lang="en" sz="1800">
                <a:highlight>
                  <a:srgbClr val="FFFFFF"/>
                </a:highlight>
                <a:latin typeface="Architects Daughter"/>
                <a:ea typeface="Architects Daughter"/>
                <a:cs typeface="Architects Daughter"/>
                <a:sym typeface="Architects Daughter"/>
              </a:rPr>
              <a:t>Abdominal presses</a:t>
            </a:r>
          </a:p>
          <a:p>
            <a:pPr marL="457200" lvl="0" indent="-342900">
              <a:spcBef>
                <a:spcPts val="0"/>
              </a:spcBef>
              <a:buSzPct val="100000"/>
              <a:buFont typeface="Architects Daughter"/>
            </a:pPr>
            <a:r>
              <a:rPr lang="en" sz="1800">
                <a:highlight>
                  <a:srgbClr val="FFFFFF"/>
                </a:highlight>
                <a:latin typeface="Architects Daughter"/>
                <a:ea typeface="Architects Daughter"/>
                <a:cs typeface="Architects Daughter"/>
                <a:sym typeface="Architects Daughter"/>
              </a:rPr>
              <a:t>Abdominal crunches</a:t>
            </a:r>
          </a:p>
          <a:p>
            <a:pPr marL="457200" lvl="0" indent="-342900">
              <a:spcBef>
                <a:spcPts val="0"/>
              </a:spcBef>
              <a:buSzPct val="100000"/>
              <a:buFont typeface="Architects Daughter"/>
            </a:pPr>
            <a:r>
              <a:rPr lang="en" sz="1800">
                <a:highlight>
                  <a:srgbClr val="FFFFFF"/>
                </a:highlight>
                <a:latin typeface="Architects Daughter"/>
                <a:ea typeface="Architects Daughter"/>
                <a:cs typeface="Architects Daughter"/>
                <a:sym typeface="Architects Daughter"/>
              </a:rPr>
              <a:t>Planks</a:t>
            </a:r>
          </a:p>
          <a:p>
            <a:pPr marL="457200" lvl="0" indent="-342900">
              <a:spcBef>
                <a:spcPts val="0"/>
              </a:spcBef>
              <a:buSzPct val="100000"/>
              <a:buFont typeface="Architects Daughter"/>
            </a:pPr>
            <a:r>
              <a:rPr lang="en" sz="1800">
                <a:highlight>
                  <a:srgbClr val="FFFFFF"/>
                </a:highlight>
                <a:latin typeface="Architects Daughter"/>
                <a:ea typeface="Architects Daughter"/>
                <a:cs typeface="Architects Daughter"/>
                <a:sym typeface="Architects Daughter"/>
              </a:rPr>
              <a:t>Push ups</a:t>
            </a:r>
          </a:p>
          <a:p>
            <a:pPr marL="457200" lvl="0" indent="-342900">
              <a:spcBef>
                <a:spcPts val="0"/>
              </a:spcBef>
              <a:buSzPct val="100000"/>
              <a:buFont typeface="Architects Daughter"/>
            </a:pPr>
            <a:r>
              <a:rPr lang="en" sz="1800">
                <a:highlight>
                  <a:srgbClr val="FFFFFF"/>
                </a:highlight>
                <a:latin typeface="Architects Daughter"/>
                <a:ea typeface="Architects Daughter"/>
                <a:cs typeface="Architects Daughter"/>
                <a:sym typeface="Architects Daughter"/>
              </a:rPr>
              <a:t>Leg raises</a:t>
            </a:r>
          </a:p>
        </p:txBody>
      </p:sp>
      <p:sp>
        <p:nvSpPr>
          <p:cNvPr id="112" name="Shape 112"/>
          <p:cNvSpPr txBox="1">
            <a:spLocks noGrp="1"/>
          </p:cNvSpPr>
          <p:nvPr>
            <p:ph type="body" idx="1"/>
          </p:nvPr>
        </p:nvSpPr>
        <p:spPr>
          <a:xfrm>
            <a:off x="488700" y="1386450"/>
            <a:ext cx="2585100" cy="2877300"/>
          </a:xfrm>
          <a:prstGeom prst="rect">
            <a:avLst/>
          </a:prstGeom>
          <a:solidFill>
            <a:srgbClr val="FFFFFF"/>
          </a:solidFill>
        </p:spPr>
        <p:txBody>
          <a:bodyPr lIns="91425" tIns="91425" rIns="91425" bIns="91425" anchor="t" anchorCtr="0">
            <a:noAutofit/>
          </a:bodyPr>
          <a:lstStyle/>
          <a:p>
            <a:pPr lvl="0">
              <a:spcBef>
                <a:spcPts val="0"/>
              </a:spcBef>
              <a:buNone/>
            </a:pPr>
            <a:r>
              <a:rPr lang="en" sz="1800" b="1" u="sng">
                <a:highlight>
                  <a:srgbClr val="FFFFFF"/>
                </a:highlight>
                <a:latin typeface="Architects Daughter"/>
                <a:ea typeface="Architects Daughter"/>
                <a:cs typeface="Architects Daughter"/>
                <a:sym typeface="Architects Daughter"/>
              </a:rPr>
              <a:t>Legs</a:t>
            </a:r>
          </a:p>
          <a:p>
            <a:pPr marL="457200" lvl="0" indent="-342900">
              <a:spcBef>
                <a:spcPts val="0"/>
              </a:spcBef>
              <a:buSzPct val="100000"/>
              <a:buFont typeface="Architects Daughter"/>
            </a:pPr>
            <a:r>
              <a:rPr lang="en" sz="1800">
                <a:highlight>
                  <a:srgbClr val="FFFFFF"/>
                </a:highlight>
                <a:latin typeface="Architects Daughter"/>
                <a:ea typeface="Architects Daughter"/>
                <a:cs typeface="Architects Daughter"/>
                <a:sym typeface="Architects Daughter"/>
              </a:rPr>
              <a:t>Bending low and slowing rises back up on one leg.</a:t>
            </a:r>
          </a:p>
          <a:p>
            <a:pPr marL="457200" lvl="0" indent="-342900">
              <a:spcBef>
                <a:spcPts val="0"/>
              </a:spcBef>
              <a:buSzPct val="100000"/>
              <a:buFont typeface="Architects Daughter"/>
            </a:pPr>
            <a:r>
              <a:rPr lang="en" sz="1800">
                <a:highlight>
                  <a:srgbClr val="FFFFFF"/>
                </a:highlight>
                <a:latin typeface="Architects Daughter"/>
                <a:ea typeface="Architects Daughter"/>
                <a:cs typeface="Architects Daughter"/>
                <a:sym typeface="Architects Daughter"/>
              </a:rPr>
              <a:t>Squats</a:t>
            </a:r>
          </a:p>
          <a:p>
            <a:pPr marL="457200" lvl="0" indent="-342900">
              <a:spcBef>
                <a:spcPts val="0"/>
              </a:spcBef>
              <a:buSzPct val="100000"/>
              <a:buFont typeface="Architects Daughter"/>
            </a:pPr>
            <a:r>
              <a:rPr lang="en" sz="1800">
                <a:highlight>
                  <a:srgbClr val="FFFFFF"/>
                </a:highlight>
                <a:latin typeface="Architects Daughter"/>
                <a:ea typeface="Architects Daughter"/>
                <a:cs typeface="Architects Daughter"/>
                <a:sym typeface="Architects Daughter"/>
              </a:rPr>
              <a:t>Dips</a:t>
            </a:r>
          </a:p>
          <a:p>
            <a:pPr marL="457200" lvl="0" indent="-342900" rtl="0">
              <a:spcBef>
                <a:spcPts val="0"/>
              </a:spcBef>
              <a:buSzPct val="100000"/>
              <a:buFont typeface="Architects Daughter"/>
            </a:pPr>
            <a:r>
              <a:rPr lang="en" sz="1800">
                <a:highlight>
                  <a:srgbClr val="FFFFFF"/>
                </a:highlight>
                <a:latin typeface="Architects Daughter"/>
                <a:ea typeface="Architects Daughter"/>
                <a:cs typeface="Architects Daughter"/>
                <a:sym typeface="Architects Daughter"/>
              </a:rPr>
              <a:t>Lunges</a:t>
            </a:r>
          </a:p>
        </p:txBody>
      </p:sp>
      <p:sp>
        <p:nvSpPr>
          <p:cNvPr id="113" name="Shape 113"/>
          <p:cNvSpPr txBox="1">
            <a:spLocks noGrp="1"/>
          </p:cNvSpPr>
          <p:nvPr>
            <p:ph type="body" idx="1"/>
          </p:nvPr>
        </p:nvSpPr>
        <p:spPr>
          <a:xfrm>
            <a:off x="3152075" y="1386450"/>
            <a:ext cx="1750200" cy="1383000"/>
          </a:xfrm>
          <a:prstGeom prst="rect">
            <a:avLst/>
          </a:prstGeom>
          <a:solidFill>
            <a:srgbClr val="FFFFFF"/>
          </a:solidFill>
        </p:spPr>
        <p:txBody>
          <a:bodyPr lIns="91425" tIns="91425" rIns="91425" bIns="91425" anchor="t" anchorCtr="0">
            <a:noAutofit/>
          </a:bodyPr>
          <a:lstStyle/>
          <a:p>
            <a:pPr lvl="0">
              <a:spcBef>
                <a:spcPts val="0"/>
              </a:spcBef>
              <a:buNone/>
            </a:pPr>
            <a:r>
              <a:rPr lang="en" sz="1800" b="1" u="sng">
                <a:highlight>
                  <a:srgbClr val="FFFFFF"/>
                </a:highlight>
                <a:latin typeface="Architects Daughter"/>
                <a:ea typeface="Architects Daughter"/>
                <a:cs typeface="Architects Daughter"/>
                <a:sym typeface="Architects Daughter"/>
              </a:rPr>
              <a:t>Stomach</a:t>
            </a:r>
          </a:p>
          <a:p>
            <a:pPr marL="457200" lvl="0" indent="-342900" rtl="0">
              <a:spcBef>
                <a:spcPts val="0"/>
              </a:spcBef>
              <a:buSzPct val="100000"/>
              <a:buFont typeface="Architects Daughter"/>
            </a:pPr>
            <a:r>
              <a:rPr lang="en" sz="1800">
                <a:highlight>
                  <a:srgbClr val="FFFFFF"/>
                </a:highlight>
                <a:latin typeface="Architects Daughter"/>
                <a:ea typeface="Architects Daughter"/>
                <a:cs typeface="Architects Daughter"/>
                <a:sym typeface="Architects Daughter"/>
              </a:rPr>
              <a:t>Pull in Stomach</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solidFill>
                  <a:srgbClr val="FFFFFF"/>
                </a:solidFill>
                <a:highlight>
                  <a:srgbClr val="000000"/>
                </a:highlight>
              </a:rPr>
              <a:t>Personal Experience</a:t>
            </a:r>
          </a:p>
        </p:txBody>
      </p:sp>
      <p:sp>
        <p:nvSpPr>
          <p:cNvPr id="119" name="Shape 119" title="Scratch Spin">
            <a:hlinkClick r:id="rId3"/>
          </p:cNvPr>
          <p:cNvSpPr/>
          <p:nvPr/>
        </p:nvSpPr>
        <p:spPr>
          <a:xfrm>
            <a:off x="1246175" y="1017725"/>
            <a:ext cx="5323050" cy="3992274"/>
          </a:xfrm>
          <a:prstGeom prst="rect">
            <a:avLst/>
          </a:prstGeom>
          <a:blipFill>
            <a:blip r:embed="rId4">
              <a:alphaModFix/>
            </a:blip>
            <a:stretch>
              <a:fillRect/>
            </a:stretch>
          </a:blipFill>
          <a:ln>
            <a:noFill/>
          </a:ln>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311700" y="225125"/>
            <a:ext cx="8520600" cy="572700"/>
          </a:xfrm>
          <a:prstGeom prst="rect">
            <a:avLst/>
          </a:prstGeom>
        </p:spPr>
        <p:txBody>
          <a:bodyPr lIns="91425" tIns="91425" rIns="91425" bIns="91425" anchor="t" anchorCtr="0">
            <a:noAutofit/>
          </a:bodyPr>
          <a:lstStyle/>
          <a:p>
            <a:pPr lvl="0" rtl="0">
              <a:spcBef>
                <a:spcPts val="0"/>
              </a:spcBef>
              <a:buNone/>
            </a:pPr>
            <a:r>
              <a:rPr lang="en">
                <a:solidFill>
                  <a:srgbClr val="FFFFFF"/>
                </a:solidFill>
                <a:highlight>
                  <a:srgbClr val="000000"/>
                </a:highlight>
              </a:rPr>
              <a:t>Personal Experience</a:t>
            </a:r>
          </a:p>
        </p:txBody>
      </p:sp>
      <p:sp>
        <p:nvSpPr>
          <p:cNvPr id="125" name="Shape 125" title="Sit- Spin Attempt #1">
            <a:hlinkClick r:id="rId3"/>
          </p:cNvPr>
          <p:cNvSpPr/>
          <p:nvPr/>
        </p:nvSpPr>
        <p:spPr>
          <a:xfrm>
            <a:off x="1466100" y="797825"/>
            <a:ext cx="5497800" cy="4123350"/>
          </a:xfrm>
          <a:prstGeom prst="rect">
            <a:avLst/>
          </a:prstGeom>
          <a:blipFill>
            <a:blip r:embed="rId4">
              <a:alphaModFix/>
            </a:blip>
            <a:stretch>
              <a:fillRect/>
            </a:stretch>
          </a:blipFill>
          <a:ln>
            <a:noFill/>
          </a:ln>
        </p:spPr>
      </p:sp>
    </p:spTree>
  </p:cSld>
  <p:clrMapOvr>
    <a:masterClrMapping/>
  </p:clrMapOvr>
</p:sld>
</file>

<file path=ppt/theme/theme1.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354</Words>
  <Application>Microsoft Office PowerPoint</Application>
  <PresentationFormat>On-screen Show (16:9)</PresentationFormat>
  <Paragraphs>54</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Montserrat</vt:lpstr>
      <vt:lpstr>Oswald</vt:lpstr>
      <vt:lpstr>Playfair Display</vt:lpstr>
      <vt:lpstr>Architects Daughter</vt:lpstr>
      <vt:lpstr>pop</vt:lpstr>
      <vt:lpstr>How Can I Do A Figure Skating Sit-Spin?</vt:lpstr>
      <vt:lpstr>Figure Skating (Basic Levels)</vt:lpstr>
      <vt:lpstr>What’s a Sit Spin?</vt:lpstr>
      <vt:lpstr>Preceding Moves and Equipment</vt:lpstr>
      <vt:lpstr>Breaking it Down</vt:lpstr>
      <vt:lpstr>Tips on How to Improve/Make it Easier</vt:lpstr>
      <vt:lpstr>Suggested Exercises</vt:lpstr>
      <vt:lpstr>Personal Experience</vt:lpstr>
      <vt:lpstr>Personal Experience</vt:lpstr>
      <vt:lpstr>How the Professionals Do It</vt:lpstr>
      <vt:lpstr>Works Cited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Can I Do A Figure Skating Sit-Spin?</dc:title>
  <dc:creator>Maria Chavez</dc:creator>
  <cp:lastModifiedBy>Maria Chavez</cp:lastModifiedBy>
  <cp:revision>1</cp:revision>
  <dcterms:modified xsi:type="dcterms:W3CDTF">2017-03-21T19:56:03Z</dcterms:modified>
</cp:coreProperties>
</file>