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presProps.xml" Type="http://schemas.openxmlformats.org/officeDocument/2006/relationships/presProps" Id="rId2"/><Relationship Target="theme/theme3.xml" Type="http://schemas.openxmlformats.org/officeDocument/2006/relationships/theme" Id="rId1"/><Relationship Target="slideMasters/slideMaster1.xml" Type="http://schemas.openxmlformats.org/officeDocument/2006/relationships/slideMaster" Id="rId4"/><Relationship Target="tableStyles.xml" Type="http://schemas.openxmlformats.org/officeDocument/2006/relationships/tableStyles" Id="rId3"/><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74" name="Shape 7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4" name="Shape 8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3" name="Shape 9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2" name="Shape 10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0" name="Shape 11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7" name="Shape 11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4" name="Shape 12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2" name="Shape 14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1200150" x="0"/>
            <a:ext cy="2743199" cx="9144000"/>
          </a:xfrm>
          <a:prstGeom prst="rect">
            <a:avLst/>
          </a:prstGeom>
          <a:solidFill>
            <a:schemeClr val="dk1">
              <a:alpha val="20000"/>
            </a:schemeClr>
          </a:solidFill>
          <a:ln>
            <a:noFill/>
          </a:ln>
        </p:spPr>
        <p:txBody>
          <a:bodyPr bIns="45700" rIns="91425" lIns="91425" tIns="45700" anchor="ctr" anchorCtr="0">
            <a:noAutofit/>
          </a:bodyPr>
          <a:lstStyle/>
          <a:p/>
        </p:txBody>
      </p:sp>
      <p:grpSp>
        <p:nvGrpSpPr>
          <p:cNvPr id="9" name="Shape 9"/>
          <p:cNvGrpSpPr/>
          <p:nvPr/>
        </p:nvGrpSpPr>
        <p:grpSpPr>
          <a:xfrm>
            <a:off y="-1078" x="0"/>
            <a:ext cy="5144627" cx="1827407"/>
            <a:chOff y="-1438" x="0"/>
            <a:chExt cy="6859503" cx="798029"/>
          </a:xfrm>
        </p:grpSpPr>
        <p:sp>
          <p:nvSpPr>
            <p:cNvPr id="10" name="Shape 10"/>
            <p:cNvSpPr/>
            <p:nvPr/>
          </p:nvSpPr>
          <p:spPr>
            <a:xfrm>
              <a:off y="-1438" x="0"/>
              <a:ext cy="6858065" cx="798029"/>
            </a:xfrm>
            <a:custGeom>
              <a:pathLst>
                <a:path w="500332" extrusionOk="0" h="6875253">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rIns="91425" lIns="91425" tIns="45700" anchor="ctr" anchorCtr="0">
              <a:noAutofit/>
            </a:bodyPr>
            <a:lstStyle/>
            <a:p/>
          </p:txBody>
        </p:sp>
        <p:sp>
          <p:nvSpPr>
            <p:cNvPr id="11" name="Shape 11"/>
            <p:cNvSpPr/>
            <p:nvPr/>
          </p:nvSpPr>
          <p:spPr>
            <a:xfrm>
              <a:off y="0" x="0"/>
              <a:ext cy="6858065" cx="399014"/>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12" name="Shape 12"/>
          <p:cNvGrpSpPr/>
          <p:nvPr/>
        </p:nvGrpSpPr>
        <p:grpSpPr>
          <a:xfrm flipH="1">
            <a:off y="0" x="7316591"/>
            <a:ext cy="5144627" cx="1827407"/>
            <a:chOff y="-1438" x="0"/>
            <a:chExt cy="6859503" cx="798029"/>
          </a:xfrm>
        </p:grpSpPr>
        <p:sp>
          <p:nvSpPr>
            <p:cNvPr id="13" name="Shape 13"/>
            <p:cNvSpPr/>
            <p:nvPr/>
          </p:nvSpPr>
          <p:spPr>
            <a:xfrm>
              <a:off y="-1438" x="0"/>
              <a:ext cy="6858065" cx="798029"/>
            </a:xfrm>
            <a:custGeom>
              <a:pathLst>
                <a:path w="500332" extrusionOk="0" h="6875253">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rIns="91425" lIns="91425" tIns="45700" anchor="ctr" anchorCtr="0">
              <a:noAutofit/>
            </a:bodyPr>
            <a:lstStyle/>
            <a:p/>
          </p:txBody>
        </p:sp>
        <p:sp>
          <p:nvSpPr>
            <p:cNvPr id="14" name="Shape 14"/>
            <p:cNvSpPr/>
            <p:nvPr/>
          </p:nvSpPr>
          <p:spPr>
            <a:xfrm>
              <a:off y="0" x="0"/>
              <a:ext cy="6858065" cx="399014"/>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15" name="Shape 15"/>
          <p:cNvSpPr txBox="1"/>
          <p:nvPr>
            <p:ph type="ctrTitle"/>
          </p:nvPr>
        </p:nvSpPr>
        <p:spPr>
          <a:xfrm>
            <a:off y="1568184" x="685800"/>
            <a:ext cy="1238099" cx="7772400"/>
          </a:xfrm>
          <a:prstGeom prst="rect">
            <a:avLst/>
          </a:prstGeom>
        </p:spPr>
        <p:txBody>
          <a:bodyPr bIns="91425" rIns="91425" lIns="91425" tIns="91425" anchor="b" anchorCtr="0"/>
          <a:lstStyle>
            <a:lvl1pPr algn="ctr" indent="304800">
              <a:buSzPct val="100000"/>
              <a:defRPr sz="4800"/>
            </a:lvl1pPr>
            <a:lvl2pPr algn="ctr" indent="304800">
              <a:buSzPct val="100000"/>
              <a:defRPr sz="4800"/>
            </a:lvl2pPr>
            <a:lvl3pPr algn="ctr" indent="304800">
              <a:buSzPct val="100000"/>
              <a:defRPr sz="4800"/>
            </a:lvl3pPr>
            <a:lvl4pPr algn="ctr" indent="304800">
              <a:buSzPct val="100000"/>
              <a:defRPr sz="4800"/>
            </a:lvl4pPr>
            <a:lvl5pPr algn="ctr" indent="304800">
              <a:buSzPct val="100000"/>
              <a:defRPr sz="4800"/>
            </a:lvl5pPr>
            <a:lvl6pPr algn="ctr" indent="304800">
              <a:buSzPct val="100000"/>
              <a:defRPr sz="4800"/>
            </a:lvl6pPr>
            <a:lvl7pPr algn="ctr" indent="304800">
              <a:buSzPct val="100000"/>
              <a:defRPr sz="4800"/>
            </a:lvl7pPr>
            <a:lvl8pPr algn="ctr" indent="304800">
              <a:buSzPct val="100000"/>
              <a:defRPr sz="4800"/>
            </a:lvl8pPr>
            <a:lvl9pPr algn="ctr" indent="304800">
              <a:buSzPct val="100000"/>
              <a:defRPr sz="4800"/>
            </a:lvl9pPr>
          </a:lstStyle>
          <a:p/>
        </p:txBody>
      </p:sp>
      <p:sp>
        <p:nvSpPr>
          <p:cNvPr id="16" name="Shape 16"/>
          <p:cNvSpPr txBox="1"/>
          <p:nvPr>
            <p:ph idx="1" type="subTitle"/>
          </p:nvPr>
        </p:nvSpPr>
        <p:spPr>
          <a:xfrm>
            <a:off y="2914650" x="685800"/>
            <a:ext cy="658500" cx="7772400"/>
          </a:xfrm>
          <a:prstGeom prst="rect">
            <a:avLst/>
          </a:prstGeom>
        </p:spPr>
        <p:txBody>
          <a:bodyPr bIns="91425" rIns="91425" lIns="91425" tIns="91425" anchor="t" anchorCtr="0"/>
          <a:lstStyle>
            <a:lvl1pPr algn="ctr" indent="152400" marL="0">
              <a:spcBef>
                <a:spcPts val="0"/>
              </a:spcBef>
              <a:buClr>
                <a:schemeClr val="lt2"/>
              </a:buClr>
              <a:buSzPct val="100000"/>
              <a:buNone/>
              <a:defRPr sz="2400">
                <a:solidFill>
                  <a:schemeClr val="lt2"/>
                </a:solidFill>
              </a:defRPr>
            </a:lvl1pPr>
            <a:lvl2pPr algn="ctr" indent="152400" marL="0">
              <a:spcBef>
                <a:spcPts val="0"/>
              </a:spcBef>
              <a:buClr>
                <a:schemeClr val="lt2"/>
              </a:buClr>
              <a:buNone/>
              <a:defRPr>
                <a:solidFill>
                  <a:schemeClr val="lt2"/>
                </a:solidFill>
              </a:defRPr>
            </a:lvl2pPr>
            <a:lvl3pPr algn="ctr" indent="152400" marL="0">
              <a:spcBef>
                <a:spcPts val="0"/>
              </a:spcBef>
              <a:buClr>
                <a:schemeClr val="lt2"/>
              </a:buClr>
              <a:buNone/>
              <a:defRPr>
                <a:solidFill>
                  <a:schemeClr val="lt2"/>
                </a:solidFill>
              </a:defRPr>
            </a:lvl3pPr>
            <a:lvl4pPr algn="ctr" indent="152400" marL="0">
              <a:spcBef>
                <a:spcPts val="0"/>
              </a:spcBef>
              <a:buClr>
                <a:schemeClr val="lt2"/>
              </a:buClr>
              <a:buSzPct val="100000"/>
              <a:buNone/>
              <a:defRPr sz="2400">
                <a:solidFill>
                  <a:schemeClr val="lt2"/>
                </a:solidFill>
              </a:defRPr>
            </a:lvl4pPr>
            <a:lvl5pPr algn="ctr" indent="152400" marL="0">
              <a:spcBef>
                <a:spcPts val="0"/>
              </a:spcBef>
              <a:buClr>
                <a:schemeClr val="lt2"/>
              </a:buClr>
              <a:buSzPct val="100000"/>
              <a:buNone/>
              <a:defRPr sz="2400">
                <a:solidFill>
                  <a:schemeClr val="lt2"/>
                </a:solidFill>
              </a:defRPr>
            </a:lvl5pPr>
            <a:lvl6pPr algn="ctr" indent="152400" marL="0">
              <a:spcBef>
                <a:spcPts val="0"/>
              </a:spcBef>
              <a:buClr>
                <a:schemeClr val="lt2"/>
              </a:buClr>
              <a:buSzPct val="100000"/>
              <a:buNone/>
              <a:defRPr sz="2400">
                <a:solidFill>
                  <a:schemeClr val="lt2"/>
                </a:solidFill>
              </a:defRPr>
            </a:lvl6pPr>
            <a:lvl7pPr algn="ctr" indent="152400" marL="0">
              <a:spcBef>
                <a:spcPts val="0"/>
              </a:spcBef>
              <a:buClr>
                <a:schemeClr val="lt2"/>
              </a:buClr>
              <a:buSzPct val="100000"/>
              <a:buNone/>
              <a:defRPr sz="2400">
                <a:solidFill>
                  <a:schemeClr val="lt2"/>
                </a:solidFill>
              </a:defRPr>
            </a:lvl7pPr>
            <a:lvl8pPr algn="ctr" indent="152400" marL="0">
              <a:spcBef>
                <a:spcPts val="0"/>
              </a:spcBef>
              <a:buClr>
                <a:schemeClr val="lt2"/>
              </a:buClr>
              <a:buSzPct val="100000"/>
              <a:buNone/>
              <a:defRPr sz="2400">
                <a:solidFill>
                  <a:schemeClr val="lt2"/>
                </a:solidFill>
              </a:defRPr>
            </a:lvl8pPr>
            <a:lvl9pPr algn="ctr" indent="152400" marL="0">
              <a:spcBef>
                <a:spcPts val="0"/>
              </a:spcBef>
              <a:buClr>
                <a:schemeClr val="lt2"/>
              </a:buClr>
              <a:buSzPct val="100000"/>
              <a:buNone/>
              <a:defRPr sz="2400">
                <a:solidFill>
                  <a:schemeClr val="l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y="0" x="0"/>
          <a:ext cy="0" cx="0"/>
          <a:chOff y="0" x="0"/>
          <a:chExt cy="0" cx="0"/>
        </a:xfrm>
      </p:grpSpPr>
      <p:sp>
        <p:nvSpPr>
          <p:cNvPr id="18" name="Shape 18"/>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p:txBody>
      </p:sp>
      <p:grpSp>
        <p:nvGrpSpPr>
          <p:cNvPr id="19" name="Shape 19"/>
          <p:cNvGrpSpPr/>
          <p:nvPr/>
        </p:nvGrpSpPr>
        <p:grpSpPr>
          <a:xfrm>
            <a:off y="-1078" x="0"/>
            <a:ext cy="5144627" cx="649180"/>
            <a:chOff y="-1438" x="0"/>
            <a:chExt cy="6859503" cx="649180"/>
          </a:xfrm>
        </p:grpSpPr>
        <p:sp>
          <p:nvSpPr>
            <p:cNvPr id="20" name="Shape 20"/>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p:txBody>
        </p:sp>
        <p:sp>
          <p:nvSpPr>
            <p:cNvPr id="21" name="Shape 21"/>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22" name="Shape 22"/>
          <p:cNvGrpSpPr/>
          <p:nvPr/>
        </p:nvGrpSpPr>
        <p:grpSpPr>
          <a:xfrm flipH="1">
            <a:off y="0" x="8494493"/>
            <a:ext cy="5144627" cx="649180"/>
            <a:chOff y="-1438" x="0"/>
            <a:chExt cy="6859503" cx="649180"/>
          </a:xfrm>
        </p:grpSpPr>
        <p:sp>
          <p:nvSpPr>
            <p:cNvPr id="23" name="Shape 2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p:txBody>
        </p:sp>
        <p:sp>
          <p:nvSpPr>
            <p:cNvPr id="24" name="Shape 2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25" name="Shape 25"/>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p:txBody>
      </p:sp>
      <p:sp>
        <p:nvSpPr>
          <p:cNvPr id="26" name="Shape 26"/>
          <p:cNvSpPr txBox="1"/>
          <p:nvPr>
            <p:ph type="title"/>
          </p:nvPr>
        </p:nvSpPr>
        <p:spPr>
          <a:xfrm>
            <a:off y="205978" x="457200"/>
            <a:ext cy="8574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27" name="Shape 27"/>
          <p:cNvSpPr txBox="1"/>
          <p:nvPr>
            <p:ph idx="1" type="body"/>
          </p:nvPr>
        </p:nvSpPr>
        <p:spPr>
          <a:xfrm>
            <a:off y="1200150" x="457200"/>
            <a:ext cy="3725699" cx="82296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8" name="Shape 28"/>
        <p:cNvGrpSpPr/>
        <p:nvPr/>
      </p:nvGrpSpPr>
      <p:grpSpPr>
        <a:xfrm>
          <a:off y="0" x="0"/>
          <a:ext cy="0" cx="0"/>
          <a:chOff y="0" x="0"/>
          <a:chExt cy="0" cx="0"/>
        </a:xfrm>
      </p:grpSpPr>
      <p:sp>
        <p:nvSpPr>
          <p:cNvPr id="29" name="Shape 29"/>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p:txBody>
      </p:sp>
      <p:grpSp>
        <p:nvGrpSpPr>
          <p:cNvPr id="30" name="Shape 30"/>
          <p:cNvGrpSpPr/>
          <p:nvPr/>
        </p:nvGrpSpPr>
        <p:grpSpPr>
          <a:xfrm>
            <a:off y="-1078" x="0"/>
            <a:ext cy="5144627" cx="649180"/>
            <a:chOff y="-1438" x="0"/>
            <a:chExt cy="6859503" cx="649180"/>
          </a:xfrm>
        </p:grpSpPr>
        <p:sp>
          <p:nvSpPr>
            <p:cNvPr id="31" name="Shape 31"/>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32" name="Shape 32"/>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33" name="Shape 33"/>
          <p:cNvGrpSpPr/>
          <p:nvPr/>
        </p:nvGrpSpPr>
        <p:grpSpPr>
          <a:xfrm flipH="1">
            <a:off y="0" x="8494493"/>
            <a:ext cy="5144627" cx="649180"/>
            <a:chOff y="-1438" x="0"/>
            <a:chExt cy="6859503" cx="649180"/>
          </a:xfrm>
        </p:grpSpPr>
        <p:sp>
          <p:nvSpPr>
            <p:cNvPr id="34" name="Shape 34"/>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p:txBody>
        </p:sp>
        <p:sp>
          <p:nvSpPr>
            <p:cNvPr id="35" name="Shape 35"/>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36" name="Shape 36"/>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p:txBody>
      </p:sp>
      <p:sp>
        <p:nvSpPr>
          <p:cNvPr id="37" name="Shape 37"/>
          <p:cNvSpPr txBox="1"/>
          <p:nvPr>
            <p:ph type="title"/>
          </p:nvPr>
        </p:nvSpPr>
        <p:spPr>
          <a:xfrm>
            <a:off y="205978" x="457200"/>
            <a:ext cy="8574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38" name="Shape 38"/>
          <p:cNvSpPr txBox="1"/>
          <p:nvPr>
            <p:ph idx="1" type="body"/>
          </p:nvPr>
        </p:nvSpPr>
        <p:spPr>
          <a:xfrm>
            <a:off y="1200150" x="457200"/>
            <a:ext cy="3725699"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39" name="Shape 39"/>
          <p:cNvSpPr txBox="1"/>
          <p:nvPr>
            <p:ph idx="2" type="body"/>
          </p:nvPr>
        </p:nvSpPr>
        <p:spPr>
          <a:xfrm>
            <a:off y="1200150" x="4692273"/>
            <a:ext cy="3725699"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0" name="Shape 40"/>
        <p:cNvGrpSpPr/>
        <p:nvPr/>
      </p:nvGrpSpPr>
      <p:grpSpPr>
        <a:xfrm>
          <a:off y="0" x="0"/>
          <a:ext cy="0" cx="0"/>
          <a:chOff y="0" x="0"/>
          <a:chExt cy="0" cx="0"/>
        </a:xfrm>
      </p:grpSpPr>
      <p:sp>
        <p:nvSpPr>
          <p:cNvPr id="41" name="Shape 41"/>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p:txBody>
      </p:sp>
      <p:grpSp>
        <p:nvGrpSpPr>
          <p:cNvPr id="42" name="Shape 42"/>
          <p:cNvGrpSpPr/>
          <p:nvPr/>
        </p:nvGrpSpPr>
        <p:grpSpPr>
          <a:xfrm>
            <a:off y="-1078" x="0"/>
            <a:ext cy="5144627" cx="649180"/>
            <a:chOff y="-1438" x="0"/>
            <a:chExt cy="6859503" cx="649180"/>
          </a:xfrm>
        </p:grpSpPr>
        <p:sp>
          <p:nvSpPr>
            <p:cNvPr id="43" name="Shape 4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44" name="Shape 4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45" name="Shape 45"/>
          <p:cNvGrpSpPr/>
          <p:nvPr/>
        </p:nvGrpSpPr>
        <p:grpSpPr>
          <a:xfrm flipH="1">
            <a:off y="0" x="8494493"/>
            <a:ext cy="5144627" cx="649180"/>
            <a:chOff y="-1438" x="0"/>
            <a:chExt cy="6859503" cx="649180"/>
          </a:xfrm>
        </p:grpSpPr>
        <p:sp>
          <p:nvSpPr>
            <p:cNvPr id="46" name="Shape 46"/>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47" name="Shape 47"/>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48" name="Shape 48"/>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p:txBody>
      </p:sp>
      <p:sp>
        <p:nvSpPr>
          <p:cNvPr id="49" name="Shape 49"/>
          <p:cNvSpPr txBox="1"/>
          <p:nvPr>
            <p:ph type="title"/>
          </p:nvPr>
        </p:nvSpPr>
        <p:spPr>
          <a:xfrm>
            <a:off y="205978" x="457200"/>
            <a:ext cy="8574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0" name="Shape 50"/>
        <p:cNvGrpSpPr/>
        <p:nvPr/>
      </p:nvGrpSpPr>
      <p:grpSpPr>
        <a:xfrm>
          <a:off y="0" x="0"/>
          <a:ext cy="0" cx="0"/>
          <a:chOff y="0" x="0"/>
          <a:chExt cy="0" cx="0"/>
        </a:xfrm>
      </p:grpSpPr>
      <p:sp>
        <p:nvSpPr>
          <p:cNvPr id="51" name="Shape 51"/>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p:txBody>
      </p:sp>
      <p:grpSp>
        <p:nvGrpSpPr>
          <p:cNvPr id="52" name="Shape 52"/>
          <p:cNvGrpSpPr/>
          <p:nvPr/>
        </p:nvGrpSpPr>
        <p:grpSpPr>
          <a:xfrm>
            <a:off y="-1078" x="0"/>
            <a:ext cy="5144627" cx="649180"/>
            <a:chOff y="-1438" x="0"/>
            <a:chExt cy="6859503" cx="649180"/>
          </a:xfrm>
        </p:grpSpPr>
        <p:sp>
          <p:nvSpPr>
            <p:cNvPr id="53" name="Shape 5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54" name="Shape 5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55" name="Shape 55"/>
          <p:cNvGrpSpPr/>
          <p:nvPr/>
        </p:nvGrpSpPr>
        <p:grpSpPr>
          <a:xfrm flipH="1">
            <a:off y="0" x="8494493"/>
            <a:ext cy="5144627" cx="649180"/>
            <a:chOff y="-1438" x="0"/>
            <a:chExt cy="6859503" cx="649180"/>
          </a:xfrm>
        </p:grpSpPr>
        <p:sp>
          <p:nvSpPr>
            <p:cNvPr id="56" name="Shape 56"/>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57" name="Shape 57"/>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58" name="Shape 58"/>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p:txBody>
      </p:sp>
      <p:sp>
        <p:nvSpPr>
          <p:cNvPr id="59" name="Shape 59"/>
          <p:cNvSpPr txBox="1"/>
          <p:nvPr>
            <p:ph idx="1" type="body"/>
          </p:nvPr>
        </p:nvSpPr>
        <p:spPr>
          <a:xfrm>
            <a:off y="4406309" x="457200"/>
            <a:ext cy="519599" cx="8229600"/>
          </a:xfrm>
          <a:prstGeom prst="rect">
            <a:avLst/>
          </a:prstGeom>
        </p:spPr>
        <p:txBody>
          <a:bodyPr bIns="91425" rIns="91425" lIns="91425" tIns="91425" anchor="t" anchorCtr="0"/>
          <a:lstStyle>
            <a:lvl1pPr algn="ctr" indent="-171450" marL="285750">
              <a:spcBef>
                <a:spcPts val="0"/>
              </a:spcBef>
              <a:buClr>
                <a:schemeClr val="lt2"/>
              </a:buClr>
              <a:buSzPct val="100000"/>
              <a:buNone/>
              <a:defRPr sz="1800">
                <a:solidFill>
                  <a:schemeClr val="lt2"/>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y="0" x="0"/>
          <a:ext cy="0" cx="0"/>
          <a:chOff y="0" x="0"/>
          <a:chExt cy="0" cx="0"/>
        </a:xfrm>
      </p:grpSpPr>
      <p:sp>
        <p:nvSpPr>
          <p:cNvPr id="61" name="Shape 61"/>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p:txBody>
      </p:sp>
      <p:grpSp>
        <p:nvGrpSpPr>
          <p:cNvPr id="62" name="Shape 62"/>
          <p:cNvGrpSpPr/>
          <p:nvPr/>
        </p:nvGrpSpPr>
        <p:grpSpPr>
          <a:xfrm>
            <a:off y="-1078" x="0"/>
            <a:ext cy="5144627" cx="649180"/>
            <a:chOff y="-1438" x="0"/>
            <a:chExt cy="6859503" cx="649180"/>
          </a:xfrm>
        </p:grpSpPr>
        <p:sp>
          <p:nvSpPr>
            <p:cNvPr id="63" name="Shape 6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64" name="Shape 6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65" name="Shape 65"/>
          <p:cNvGrpSpPr/>
          <p:nvPr/>
        </p:nvGrpSpPr>
        <p:grpSpPr>
          <a:xfrm flipH="1">
            <a:off y="0" x="8494493"/>
            <a:ext cy="5144627" cx="649180"/>
            <a:chOff y="-1438" x="0"/>
            <a:chExt cy="6859503" cx="649180"/>
          </a:xfrm>
        </p:grpSpPr>
        <p:sp>
          <p:nvSpPr>
            <p:cNvPr id="66" name="Shape 66"/>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67" name="Shape 67"/>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68" name="Shape 68"/>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p:spPr>
        <p:txBody>
          <a:bodyPr bIns="91425" rIns="91425" lIns="91425" tIns="91425" anchor="b" anchorCtr="0"/>
          <a:lstStyle>
            <a:lvl1pPr marL="0">
              <a:buClr>
                <a:schemeClr val="lt2"/>
              </a:buClr>
              <a:buSzPct val="100000"/>
              <a:buFont typeface="Trebuchet MS"/>
              <a:buNone/>
              <a:defRPr b="1" sz="3600">
                <a:solidFill>
                  <a:schemeClr val="lt2"/>
                </a:solidFill>
                <a:latin typeface="Trebuchet MS"/>
                <a:ea typeface="Trebuchet MS"/>
                <a:cs typeface="Trebuchet MS"/>
                <a:sym typeface="Trebuchet MS"/>
              </a:defRPr>
            </a:lvl1pPr>
            <a:lvl2pPr indent="228600" marL="0">
              <a:buClr>
                <a:schemeClr val="lt2"/>
              </a:buClr>
              <a:buSzPct val="100000"/>
              <a:buFont typeface="Trebuchet MS"/>
              <a:buNone/>
              <a:defRPr b="1" sz="3600">
                <a:solidFill>
                  <a:schemeClr val="lt2"/>
                </a:solidFill>
                <a:latin typeface="Trebuchet MS"/>
                <a:ea typeface="Trebuchet MS"/>
                <a:cs typeface="Trebuchet MS"/>
                <a:sym typeface="Trebuchet MS"/>
              </a:defRPr>
            </a:lvl2pPr>
            <a:lvl3pPr indent="228600" marL="0">
              <a:buClr>
                <a:schemeClr val="lt2"/>
              </a:buClr>
              <a:buSzPct val="100000"/>
              <a:buFont typeface="Trebuchet MS"/>
              <a:buNone/>
              <a:defRPr b="1" sz="3600">
                <a:solidFill>
                  <a:schemeClr val="lt2"/>
                </a:solidFill>
                <a:latin typeface="Trebuchet MS"/>
                <a:ea typeface="Trebuchet MS"/>
                <a:cs typeface="Trebuchet MS"/>
                <a:sym typeface="Trebuchet MS"/>
              </a:defRPr>
            </a:lvl3pPr>
            <a:lvl4pPr indent="228600" marL="0">
              <a:buClr>
                <a:schemeClr val="lt2"/>
              </a:buClr>
              <a:buSzPct val="100000"/>
              <a:buFont typeface="Trebuchet MS"/>
              <a:buNone/>
              <a:defRPr b="1" sz="3600">
                <a:solidFill>
                  <a:schemeClr val="lt2"/>
                </a:solidFill>
                <a:latin typeface="Trebuchet MS"/>
                <a:ea typeface="Trebuchet MS"/>
                <a:cs typeface="Trebuchet MS"/>
                <a:sym typeface="Trebuchet MS"/>
              </a:defRPr>
            </a:lvl4pPr>
            <a:lvl5pPr indent="228600" marL="0">
              <a:buClr>
                <a:schemeClr val="lt2"/>
              </a:buClr>
              <a:buSzPct val="100000"/>
              <a:buFont typeface="Trebuchet MS"/>
              <a:buNone/>
              <a:defRPr b="1" sz="3600">
                <a:solidFill>
                  <a:schemeClr val="lt2"/>
                </a:solidFill>
                <a:latin typeface="Trebuchet MS"/>
                <a:ea typeface="Trebuchet MS"/>
                <a:cs typeface="Trebuchet MS"/>
                <a:sym typeface="Trebuchet MS"/>
              </a:defRPr>
            </a:lvl5pPr>
            <a:lvl6pPr indent="228600" marL="0">
              <a:buClr>
                <a:schemeClr val="lt2"/>
              </a:buClr>
              <a:buSzPct val="100000"/>
              <a:buFont typeface="Trebuchet MS"/>
              <a:buNone/>
              <a:defRPr b="1" sz="3600">
                <a:solidFill>
                  <a:schemeClr val="lt2"/>
                </a:solidFill>
                <a:latin typeface="Trebuchet MS"/>
                <a:ea typeface="Trebuchet MS"/>
                <a:cs typeface="Trebuchet MS"/>
                <a:sym typeface="Trebuchet MS"/>
              </a:defRPr>
            </a:lvl6pPr>
            <a:lvl7pPr indent="228600" marL="0">
              <a:buClr>
                <a:schemeClr val="lt2"/>
              </a:buClr>
              <a:buSzPct val="100000"/>
              <a:buFont typeface="Trebuchet MS"/>
              <a:buNone/>
              <a:defRPr b="1" sz="3600">
                <a:solidFill>
                  <a:schemeClr val="lt2"/>
                </a:solidFill>
                <a:latin typeface="Trebuchet MS"/>
                <a:ea typeface="Trebuchet MS"/>
                <a:cs typeface="Trebuchet MS"/>
                <a:sym typeface="Trebuchet MS"/>
              </a:defRPr>
            </a:lvl7pPr>
            <a:lvl8pPr indent="228600" marL="0">
              <a:buClr>
                <a:schemeClr val="lt2"/>
              </a:buClr>
              <a:buSzPct val="100000"/>
              <a:buFont typeface="Trebuchet MS"/>
              <a:buNone/>
              <a:defRPr b="1" sz="3600">
                <a:solidFill>
                  <a:schemeClr val="lt2"/>
                </a:solidFill>
                <a:latin typeface="Trebuchet MS"/>
                <a:ea typeface="Trebuchet MS"/>
                <a:cs typeface="Trebuchet MS"/>
                <a:sym typeface="Trebuchet MS"/>
              </a:defRPr>
            </a:lvl8pPr>
            <a:lvl9pPr indent="228600" marL="0">
              <a:buClr>
                <a:schemeClr val="lt2"/>
              </a:buClr>
              <a:buSzPct val="100000"/>
              <a:buFont typeface="Trebuchet MS"/>
              <a:buNone/>
              <a:defRPr b="1" sz="3600">
                <a:solidFill>
                  <a:schemeClr val="lt2"/>
                </a:solidFill>
                <a:latin typeface="Trebuchet MS"/>
                <a:ea typeface="Trebuchet MS"/>
                <a:cs typeface="Trebuchet MS"/>
                <a:sym typeface="Trebuchet MS"/>
              </a:defRPr>
            </a:lvl9pPr>
          </a:lstStyle>
          <a:p/>
        </p:txBody>
      </p:sp>
      <p:sp>
        <p:nvSpPr>
          <p:cNvPr id="6" name="Shape 6"/>
          <p:cNvSpPr txBox="1"/>
          <p:nvPr>
            <p:ph idx="1" type="body"/>
          </p:nvPr>
        </p:nvSpPr>
        <p:spPr>
          <a:xfrm>
            <a:off y="1200150" x="457200"/>
            <a:ext cy="3725699" cx="8229600"/>
          </a:xfrm>
          <a:prstGeom prst="rect">
            <a:avLst/>
          </a:prstGeom>
        </p:spPr>
        <p:txBody>
          <a:bodyPr bIns="91425" rIns="91425" lIns="91425" tIns="91425" anchor="t" anchorCtr="0"/>
          <a:lstStyle>
            <a:lvl1pPr indent="-152400" marL="342900">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indent="-133350" marL="742950">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indent="-76200" marL="1143000">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indent="-114300" marL="16002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indent="-114300" marL="20574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indent="-114300" marL="25146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indent="-114300" marL="29718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indent="-114300" marL="34290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indent="-114300" marL="38862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4"/><Relationship Target="../media/image00.png" Type="http://schemas.openxmlformats.org/officeDocument/2006/relationships/image" Id="rId3"/><Relationship Target="../media/image03.png" Type="http://schemas.openxmlformats.org/officeDocument/2006/relationships/image" Id="rId6"/><Relationship Target="../media/image01.png" Type="http://schemas.openxmlformats.org/officeDocument/2006/relationships/image" Id="rId5"/></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4"/><Relationship Target="../media/image06.jpg" Type="http://schemas.openxmlformats.org/officeDocument/2006/relationships/image" Id="rId3"/><Relationship Target="../media/image05.jpg" Type="http://schemas.openxmlformats.org/officeDocument/2006/relationships/image" Id="rId6"/><Relationship Target="../media/image08.jp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4"/><Relationship Target="../media/image16.png" Type="http://schemas.openxmlformats.org/officeDocument/2006/relationships/image" Id="rId3"/><Relationship Target="../media/image18.png" Type="http://schemas.openxmlformats.org/officeDocument/2006/relationships/image" Id="rId5"/></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4"/><Relationship Target="../media/image07.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3"/></Relationships>
</file>

<file path=ppt/slides/_rels/slide8.xml.rels><?xml version="1.0" encoding="UTF-8" standalone="yes"?><Relationships xmlns="http://schemas.openxmlformats.org/package/2006/relationships"><Relationship Target="http://fr.recidemia.com/wiki/Sel" Type="http://schemas.openxmlformats.org/officeDocument/2006/relationships/hyperlink" TargetMode="External" Id="rId19"/><Relationship Target="http://fr.recidemia.com/wiki/Farine" Type="http://schemas.openxmlformats.org/officeDocument/2006/relationships/hyperlink" TargetMode="External" Id="rId18"/><Relationship Target="http://fr.recidemia.com/wiki/Oeuf" Type="http://schemas.openxmlformats.org/officeDocument/2006/relationships/hyperlink" TargetMode="External" Id="rId17"/><Relationship Target="http://fr.recidemia.com/wiki/A_Granul%C3%A9_du_sucre" Type="http://schemas.openxmlformats.org/officeDocument/2006/relationships/hyperlink" TargetMode="External" Id="rId16"/><Relationship Target="http://fr.recidemia.com/wiki/Beurre" Type="http://schemas.openxmlformats.org/officeDocument/2006/relationships/hyperlink" TargetMode="External" Id="rId15"/><Relationship Target="http://fr.recidemia.com/wiki/Cr%C3%A8me" Type="http://schemas.openxmlformats.org/officeDocument/2006/relationships/hyperlink" TargetMode="External" Id="rId14"/><Relationship Target="http://fr.recidemia.com/wiki/Cannelle" Type="http://schemas.openxmlformats.org/officeDocument/2006/relationships/hyperlink" TargetMode="External" Id="rId12"/><Relationship Target="http://fr.recidemia.com/wiki/A_Granul%C3%A9_du_sucre" Type="http://schemas.openxmlformats.org/officeDocument/2006/relationships/hyperlink" TargetMode="External" Id="rId13"/><Relationship Target="http://fr.recidemia.com/mediawiki/index.php?title=Dates&amp;action=edit&amp;redlink=1" Type="http://schemas.openxmlformats.org/officeDocument/2006/relationships/hyperlink" TargetMode="External" Id="rId10"/><Relationship Target="http://fr.recidemia.com/wiki/Beurre" Type="http://schemas.openxmlformats.org/officeDocument/2006/relationships/hyperlink" TargetMode="External" Id="rId11"/><Relationship Target="../media/image19.png" Type="http://schemas.openxmlformats.org/officeDocument/2006/relationships/image" Id="rId25"/><Relationship Target="../notesSlides/notesSlide8.xml" Type="http://schemas.openxmlformats.org/officeDocument/2006/relationships/notesSlide" Id="rId2"/><Relationship Target="http://fr.recidemia.com/wiki/Banane" Type="http://schemas.openxmlformats.org/officeDocument/2006/relationships/hyperlink" TargetMode="External" Id="rId21"/><Relationship Target="../slideLayouts/slideLayout2.xml" Type="http://schemas.openxmlformats.org/officeDocument/2006/relationships/slideLayout" Id="rId1"/><Relationship Target="http://fr.recidemia.com/wiki/Beurre" Type="http://schemas.openxmlformats.org/officeDocument/2006/relationships/hyperlink" TargetMode="External" Id="rId22"/><Relationship Target="http://fr.recidemia.com/wiki/A_Granul%C3%A9_du_sucre" Type="http://schemas.openxmlformats.org/officeDocument/2006/relationships/hyperlink" TargetMode="External" Id="rId4"/><Relationship Target="http://fr.recidemia.com/wiki/Cannelle" Type="http://schemas.openxmlformats.org/officeDocument/2006/relationships/hyperlink" TargetMode="External" Id="rId23"/><Relationship Target="http://fr.recidemia.com/wiki/Beurre" Type="http://schemas.openxmlformats.org/officeDocument/2006/relationships/hyperlink" TargetMode="External" Id="rId3"/><Relationship Target="http://fr.recidemia.com/wiki/A_Granul%C3%A9_du_sucre" Type="http://schemas.openxmlformats.org/officeDocument/2006/relationships/hyperlink" TargetMode="External" Id="rId24"/><Relationship Target="http://fr.recidemia.com/wiki/Levure" Type="http://schemas.openxmlformats.org/officeDocument/2006/relationships/hyperlink" TargetMode="External" Id="rId20"/><Relationship Target="http://fr.recidemia.com/wiki/Bananes" Type="http://schemas.openxmlformats.org/officeDocument/2006/relationships/hyperlink" TargetMode="External" Id="rId9"/><Relationship Target="http://fr.recidemia.com/wiki/Farine" Type="http://schemas.openxmlformats.org/officeDocument/2006/relationships/hyperlink" TargetMode="External" Id="rId6"/><Relationship Target="http://fr.recidemia.com/wiki/Oeuf" Type="http://schemas.openxmlformats.org/officeDocument/2006/relationships/hyperlink" TargetMode="External" Id="rId5"/><Relationship Target="http://fr.recidemia.com/wiki/Levure" Type="http://schemas.openxmlformats.org/officeDocument/2006/relationships/hyperlink" TargetMode="External" Id="rId8"/><Relationship Target="http://fr.recidemia.com/wiki/Sel" Type="http://schemas.openxmlformats.org/officeDocument/2006/relationships/hyperlink" TargetMode="External" Id="rId7"/></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14.png" Type="http://schemas.openxmlformats.org/officeDocument/2006/relationships/image" Id="rId4"/><Relationship Target="../media/image12.png" Type="http://schemas.openxmlformats.org/officeDocument/2006/relationships/image" Id="rId3"/><Relationship Target="../media/image17.png" Type="http://schemas.openxmlformats.org/officeDocument/2006/relationships/image" Id="rId6"/><Relationship Target="../media/image15.png" Type="http://schemas.openxmlformats.org/officeDocument/2006/relationships/image" Id="rId5"/><Relationship Target="../media/image20.png" Type="http://schemas.openxmlformats.org/officeDocument/2006/relationships/image" Id="rId7"/></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y="0" x="0"/>
          <a:ext cy="0" cx="0"/>
          <a:chOff y="0" x="0"/>
          <a:chExt cy="0" cx="0"/>
        </a:xfrm>
      </p:grpSpPr>
      <p:sp>
        <p:nvSpPr>
          <p:cNvPr id="70" name="Shape 70"/>
          <p:cNvSpPr txBox="1"/>
          <p:nvPr>
            <p:ph type="ctrTitle"/>
          </p:nvPr>
        </p:nvSpPr>
        <p:spPr>
          <a:xfrm>
            <a:off y="1568184" x="685800"/>
            <a:ext cy="1238099" cx="7772400"/>
          </a:xfrm>
          <a:prstGeom prst="rect">
            <a:avLst/>
          </a:prstGeom>
        </p:spPr>
        <p:txBody>
          <a:bodyPr bIns="91425" rIns="91425" lIns="91425" tIns="91425" anchor="b" anchorCtr="0">
            <a:noAutofit/>
          </a:bodyPr>
          <a:lstStyle/>
          <a:p>
            <a:pPr>
              <a:buNone/>
            </a:pPr>
            <a:r>
              <a:rPr lang="en"/>
              <a:t>Burundi</a:t>
            </a:r>
          </a:p>
        </p:txBody>
      </p:sp>
      <p:sp>
        <p:nvSpPr>
          <p:cNvPr id="71" name="Shape 71"/>
          <p:cNvSpPr txBox="1"/>
          <p:nvPr>
            <p:ph idx="1" type="subTitle"/>
          </p:nvPr>
        </p:nvSpPr>
        <p:spPr>
          <a:xfrm>
            <a:off y="2875725" x="685800"/>
            <a:ext cy="658500" cx="7772400"/>
          </a:xfrm>
          <a:prstGeom prst="rect">
            <a:avLst/>
          </a:prstGeom>
        </p:spPr>
        <p:txBody>
          <a:bodyPr bIns="91425" rIns="91425" lIns="91425" tIns="91425" anchor="t" anchorCtr="0">
            <a:noAutofit/>
          </a:bodyPr>
          <a:lstStyle/>
          <a:p>
            <a:pPr>
              <a:buNone/>
            </a:pPr>
            <a:r>
              <a:rPr lang="en">
                <a:latin typeface="Permanent Marker"/>
                <a:ea typeface="Permanent Marker"/>
                <a:cs typeface="Permanent Marker"/>
                <a:sym typeface="Permanent Marker"/>
              </a:rPr>
              <a:t>Pour:Maria F. Chavez</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y="0" x="0"/>
          <a:ext cy="0" cx="0"/>
          <a:chOff y="0" x="0"/>
          <a:chExt cy="0" cx="0"/>
        </a:xfrm>
      </p:grpSpPr>
      <p:sp>
        <p:nvSpPr>
          <p:cNvPr id="76" name="Shape 76"/>
          <p:cNvSpPr txBox="1"/>
          <p:nvPr>
            <p:ph type="title"/>
          </p:nvPr>
        </p:nvSpPr>
        <p:spPr>
          <a:xfrm>
            <a:off y="205978" x="457200"/>
            <a:ext cy="857400" cx="8229600"/>
          </a:xfrm>
          <a:prstGeom prst="rect">
            <a:avLst/>
          </a:prstGeom>
        </p:spPr>
        <p:txBody>
          <a:bodyPr bIns="91425" rIns="91425" lIns="91425" tIns="91425" anchor="b" anchorCtr="0">
            <a:noAutofit/>
          </a:bodyPr>
          <a:lstStyle/>
          <a:p>
            <a:pPr rtl="0" lvl="0">
              <a:buNone/>
            </a:pPr>
            <a:r>
              <a:rPr lang="en"/>
              <a:t>Informations suivantes en Francais</a:t>
            </a:r>
          </a:p>
        </p:txBody>
      </p:sp>
      <p:sp>
        <p:nvSpPr>
          <p:cNvPr id="77" name="Shape 77"/>
          <p:cNvSpPr txBox="1"/>
          <p:nvPr>
            <p:ph idx="1" type="body"/>
          </p:nvPr>
        </p:nvSpPr>
        <p:spPr>
          <a:xfrm>
            <a:off y="1196700" x="457200"/>
            <a:ext cy="3729000" cx="3954900"/>
          </a:xfrm>
          <a:prstGeom prst="rect">
            <a:avLst/>
          </a:prstGeom>
        </p:spPr>
        <p:txBody>
          <a:bodyPr bIns="91425" rIns="91425" lIns="91425" tIns="91425" anchor="t" anchorCtr="0">
            <a:noAutofit/>
          </a:bodyPr>
          <a:lstStyle/>
          <a:p>
            <a:pPr rtl="0" lvl="0">
              <a:buNone/>
            </a:pPr>
            <a:r>
              <a:rPr sz="1800" lang="en">
                <a:latin typeface="Permanent Marker"/>
                <a:ea typeface="Permanent Marker"/>
                <a:cs typeface="Permanent Marker"/>
                <a:sym typeface="Permanent Marker"/>
              </a:rPr>
              <a:t>La Capitale</a:t>
            </a:r>
            <a:r>
              <a:rPr sz="1800" lang="en">
                <a:latin typeface="Lobster"/>
                <a:ea typeface="Lobster"/>
                <a:cs typeface="Lobster"/>
                <a:sym typeface="Lobster"/>
              </a:rPr>
              <a:t>: Bujumbura</a:t>
            </a:r>
          </a:p>
          <a:p>
            <a:pPr rtl="0" lvl="0">
              <a:buNone/>
            </a:pPr>
            <a:r>
              <a:rPr sz="1800" lang="en">
                <a:latin typeface="Permanent Marker"/>
                <a:ea typeface="Permanent Marker"/>
                <a:cs typeface="Permanent Marker"/>
                <a:sym typeface="Permanent Marker"/>
              </a:rPr>
              <a:t>Le nombre d’habitants</a:t>
            </a:r>
            <a:r>
              <a:rPr sz="1800" lang="en">
                <a:latin typeface="Lobster"/>
                <a:ea typeface="Lobster"/>
                <a:cs typeface="Lobster"/>
                <a:sym typeface="Lobster"/>
              </a:rPr>
              <a:t>: 8,749,000</a:t>
            </a:r>
          </a:p>
          <a:p>
            <a:r>
              <a:t/>
            </a:r>
          </a:p>
          <a:p>
            <a:r>
              <a:t/>
            </a:r>
          </a:p>
        </p:txBody>
      </p:sp>
      <p:pic>
        <p:nvPicPr>
          <p:cNvPr id="78" name="Shape 78"/>
          <p:cNvPicPr preferRelativeResize="0"/>
          <p:nvPr/>
        </p:nvPicPr>
        <p:blipFill>
          <a:blip r:embed="rId3"/>
          <a:stretch>
            <a:fillRect/>
          </a:stretch>
        </p:blipFill>
        <p:spPr>
          <a:xfrm>
            <a:off y="1196700" x="6890075"/>
            <a:ext cy="1295400" cx="2152650"/>
          </a:xfrm>
          <a:prstGeom prst="rect">
            <a:avLst/>
          </a:prstGeom>
        </p:spPr>
      </p:pic>
      <p:pic>
        <p:nvPicPr>
          <p:cNvPr id="79" name="Shape 79"/>
          <p:cNvPicPr preferRelativeResize="0"/>
          <p:nvPr/>
        </p:nvPicPr>
        <p:blipFill>
          <a:blip r:embed="rId4"/>
          <a:stretch>
            <a:fillRect/>
          </a:stretch>
        </p:blipFill>
        <p:spPr>
          <a:xfrm>
            <a:off y="2063587" x="1160687"/>
            <a:ext cy="2787099" cx="2547924"/>
          </a:xfrm>
          <a:prstGeom prst="rect">
            <a:avLst/>
          </a:prstGeom>
        </p:spPr>
      </p:pic>
      <p:pic>
        <p:nvPicPr>
          <p:cNvPr id="80" name="Shape 80"/>
          <p:cNvPicPr preferRelativeResize="0"/>
          <p:nvPr/>
        </p:nvPicPr>
        <p:blipFill>
          <a:blip r:embed="rId5"/>
          <a:stretch>
            <a:fillRect/>
          </a:stretch>
        </p:blipFill>
        <p:spPr>
          <a:xfrm>
            <a:off y="3292950" x="6162450"/>
            <a:ext cy="1557725" cx="1516574"/>
          </a:xfrm>
          <a:prstGeom prst="rect">
            <a:avLst/>
          </a:prstGeom>
        </p:spPr>
      </p:pic>
      <p:pic>
        <p:nvPicPr>
          <p:cNvPr id="81" name="Shape 81"/>
          <p:cNvPicPr preferRelativeResize="0"/>
          <p:nvPr/>
        </p:nvPicPr>
        <p:blipFill>
          <a:blip r:embed="rId6"/>
          <a:stretch>
            <a:fillRect/>
          </a:stretch>
        </p:blipFill>
        <p:spPr>
          <a:xfrm>
            <a:off y="1196700" x="4806975"/>
            <a:ext cy="1597100" cx="1585400"/>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y="0" x="0"/>
          <a:ext cy="0" cx="0"/>
          <a:chOff y="0" x="0"/>
          <a:chExt cy="0" cx="0"/>
        </a:xfrm>
      </p:grpSpPr>
      <p:sp>
        <p:nvSpPr>
          <p:cNvPr id="86" name="Shape 86"/>
          <p:cNvSpPr txBox="1"/>
          <p:nvPr>
            <p:ph type="title"/>
          </p:nvPr>
        </p:nvSpPr>
        <p:spPr>
          <a:xfrm>
            <a:off y="205978" x="457200"/>
            <a:ext cy="857400" cx="8229600"/>
          </a:xfrm>
          <a:prstGeom prst="rect">
            <a:avLst/>
          </a:prstGeom>
        </p:spPr>
        <p:txBody>
          <a:bodyPr bIns="91425" rIns="91425" lIns="91425" tIns="91425" anchor="b" anchorCtr="0">
            <a:noAutofit/>
          </a:bodyPr>
          <a:lstStyle/>
          <a:p>
            <a:pPr>
              <a:buNone/>
            </a:pPr>
            <a:r>
              <a:rPr lang="en"/>
              <a:t>Le monnaie: </a:t>
            </a:r>
            <a:r>
              <a:rPr lang="en">
                <a:latin typeface="Permanent Marker"/>
                <a:ea typeface="Permanent Marker"/>
                <a:cs typeface="Permanent Marker"/>
                <a:sym typeface="Permanent Marker"/>
              </a:rPr>
              <a:t>Francs Burundais</a:t>
            </a:r>
          </a:p>
        </p:txBody>
      </p:sp>
      <p:pic>
        <p:nvPicPr>
          <p:cNvPr id="87" name="Shape 87"/>
          <p:cNvPicPr preferRelativeResize="0"/>
          <p:nvPr/>
        </p:nvPicPr>
        <p:blipFill>
          <a:blip r:embed="rId3"/>
          <a:stretch>
            <a:fillRect/>
          </a:stretch>
        </p:blipFill>
        <p:spPr>
          <a:xfrm>
            <a:off y="1298375" x="5331900"/>
            <a:ext cy="1518899" cx="2869874"/>
          </a:xfrm>
          <a:prstGeom prst="rect">
            <a:avLst/>
          </a:prstGeom>
        </p:spPr>
      </p:pic>
      <p:pic>
        <p:nvPicPr>
          <p:cNvPr id="88" name="Shape 88"/>
          <p:cNvPicPr preferRelativeResize="0"/>
          <p:nvPr/>
        </p:nvPicPr>
        <p:blipFill>
          <a:blip r:embed="rId4"/>
          <a:stretch>
            <a:fillRect/>
          </a:stretch>
        </p:blipFill>
        <p:spPr>
          <a:xfrm>
            <a:off y="1159925" x="1066050"/>
            <a:ext cy="1657349" cx="2238375"/>
          </a:xfrm>
          <a:prstGeom prst="rect">
            <a:avLst/>
          </a:prstGeom>
        </p:spPr>
      </p:pic>
      <p:pic>
        <p:nvPicPr>
          <p:cNvPr id="89" name="Shape 89"/>
          <p:cNvPicPr preferRelativeResize="0"/>
          <p:nvPr/>
        </p:nvPicPr>
        <p:blipFill>
          <a:blip r:embed="rId5"/>
          <a:stretch>
            <a:fillRect/>
          </a:stretch>
        </p:blipFill>
        <p:spPr>
          <a:xfrm>
            <a:off y="3005800" x="4933375"/>
            <a:ext cy="1794175" cx="3725099"/>
          </a:xfrm>
          <a:prstGeom prst="rect">
            <a:avLst/>
          </a:prstGeom>
        </p:spPr>
      </p:pic>
      <p:pic>
        <p:nvPicPr>
          <p:cNvPr id="90" name="Shape 90"/>
          <p:cNvPicPr preferRelativeResize="0"/>
          <p:nvPr/>
        </p:nvPicPr>
        <p:blipFill>
          <a:blip r:embed="rId6"/>
          <a:stretch>
            <a:fillRect/>
          </a:stretch>
        </p:blipFill>
        <p:spPr>
          <a:xfrm>
            <a:off y="2992200" x="275475"/>
            <a:ext cy="1821375" cx="4095950"/>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y="0" x="0"/>
          <a:ext cy="0" cx="0"/>
          <a:chOff y="0" x="0"/>
          <a:chExt cy="0" cx="0"/>
        </a:xfrm>
      </p:grpSpPr>
      <p:sp>
        <p:nvSpPr>
          <p:cNvPr id="95" name="Shape 95"/>
          <p:cNvSpPr txBox="1"/>
          <p:nvPr>
            <p:ph type="title"/>
          </p:nvPr>
        </p:nvSpPr>
        <p:spPr>
          <a:xfrm>
            <a:off y="473278" x="457200"/>
            <a:ext cy="857400" cx="8229600"/>
          </a:xfrm>
          <a:prstGeom prst="rect">
            <a:avLst/>
          </a:prstGeom>
        </p:spPr>
        <p:txBody>
          <a:bodyPr bIns="91425" rIns="91425" lIns="91425" tIns="91425" anchor="b" anchorCtr="0">
            <a:noAutofit/>
          </a:bodyPr>
          <a:lstStyle/>
          <a:p>
            <a:pPr rtl="0" lvl="0">
              <a:spcBef>
                <a:spcPts val="600"/>
              </a:spcBef>
              <a:buClr>
                <a:schemeClr val="dk1"/>
              </a:buClr>
              <a:buSzPct val="36666"/>
              <a:buFont typeface="Arial"/>
              <a:buNone/>
            </a:pPr>
            <a:r>
              <a:rPr b="0" sz="3000" lang="en">
                <a:solidFill>
                  <a:schemeClr val="lt1"/>
                </a:solidFill>
                <a:latin typeface="Lobster"/>
                <a:ea typeface="Lobster"/>
                <a:cs typeface="Lobster"/>
                <a:sym typeface="Lobster"/>
              </a:rPr>
              <a:t>Differentes langues parlees</a:t>
            </a:r>
          </a:p>
          <a:p>
            <a:r>
              <a:t/>
            </a:r>
          </a:p>
        </p:txBody>
      </p:sp>
      <p:sp>
        <p:nvSpPr>
          <p:cNvPr id="96" name="Shape 96"/>
          <p:cNvSpPr txBox="1"/>
          <p:nvPr>
            <p:ph idx="1" type="body"/>
          </p:nvPr>
        </p:nvSpPr>
        <p:spPr>
          <a:xfrm>
            <a:off y="1238000" x="1539325"/>
            <a:ext cy="518700" cx="4895400"/>
          </a:xfrm>
          <a:prstGeom prst="rect">
            <a:avLst/>
          </a:prstGeom>
        </p:spPr>
        <p:txBody>
          <a:bodyPr bIns="91425" rIns="91425" lIns="91425" tIns="91425" anchor="t" anchorCtr="0">
            <a:noAutofit/>
          </a:bodyPr>
          <a:lstStyle/>
          <a:p>
            <a:pPr>
              <a:buNone/>
            </a:pPr>
            <a:r>
              <a:rPr sz="1800" lang="en">
                <a:latin typeface="Permanent Marker"/>
                <a:ea typeface="Permanent Marker"/>
                <a:cs typeface="Permanent Marker"/>
                <a:sym typeface="Permanent Marker"/>
              </a:rPr>
              <a:t>Francais , Anglais, Kirundi , et Swahili</a:t>
            </a:r>
          </a:p>
        </p:txBody>
      </p:sp>
      <p:pic>
        <p:nvPicPr>
          <p:cNvPr id="97" name="Shape 97"/>
          <p:cNvPicPr preferRelativeResize="0"/>
          <p:nvPr/>
        </p:nvPicPr>
        <p:blipFill>
          <a:blip r:embed="rId3"/>
          <a:stretch>
            <a:fillRect/>
          </a:stretch>
        </p:blipFill>
        <p:spPr>
          <a:xfrm>
            <a:off y="2219250" x="587600"/>
            <a:ext cy="1332974" cx="1908424"/>
          </a:xfrm>
          <a:prstGeom prst="rect">
            <a:avLst/>
          </a:prstGeom>
        </p:spPr>
      </p:pic>
      <p:pic>
        <p:nvPicPr>
          <p:cNvPr id="98" name="Shape 98"/>
          <p:cNvPicPr preferRelativeResize="0"/>
          <p:nvPr/>
        </p:nvPicPr>
        <p:blipFill>
          <a:blip r:embed="rId4"/>
          <a:stretch>
            <a:fillRect/>
          </a:stretch>
        </p:blipFill>
        <p:spPr>
          <a:xfrm>
            <a:off y="1929368" x="5165400"/>
            <a:ext cy="2569525" cx="3124400"/>
          </a:xfrm>
          <a:prstGeom prst="rect">
            <a:avLst/>
          </a:prstGeom>
        </p:spPr>
      </p:pic>
      <p:pic>
        <p:nvPicPr>
          <p:cNvPr id="99" name="Shape 99"/>
          <p:cNvPicPr preferRelativeResize="0"/>
          <p:nvPr/>
        </p:nvPicPr>
        <p:blipFill>
          <a:blip r:embed="rId5"/>
          <a:stretch>
            <a:fillRect/>
          </a:stretch>
        </p:blipFill>
        <p:spPr>
          <a:xfrm>
            <a:off y="2164575" x="2747525"/>
            <a:ext cy="1990974" cx="2248774"/>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title"/>
          </p:nvPr>
        </p:nvSpPr>
        <p:spPr>
          <a:xfrm>
            <a:off y="205978" x="457200"/>
            <a:ext cy="857400" cx="8229600"/>
          </a:xfrm>
          <a:prstGeom prst="rect">
            <a:avLst/>
          </a:prstGeom>
        </p:spPr>
        <p:txBody>
          <a:bodyPr bIns="91425" rIns="91425" lIns="91425" tIns="91425" anchor="b" anchorCtr="0">
            <a:noAutofit/>
          </a:bodyPr>
          <a:lstStyle/>
          <a:p>
            <a:pPr>
              <a:buNone/>
            </a:pPr>
            <a:r>
              <a:rPr lang="en">
                <a:latin typeface="Permanent Marker"/>
                <a:ea typeface="Permanent Marker"/>
                <a:cs typeface="Permanent Marker"/>
                <a:sym typeface="Permanent Marker"/>
              </a:rPr>
              <a:t>Le climat de le pays</a:t>
            </a:r>
          </a:p>
        </p:txBody>
      </p:sp>
      <p:sp>
        <p:nvSpPr>
          <p:cNvPr id="105" name="Shape 105"/>
          <p:cNvSpPr txBox="1"/>
          <p:nvPr>
            <p:ph idx="1" type="body"/>
          </p:nvPr>
        </p:nvSpPr>
        <p:spPr>
          <a:xfrm>
            <a:off y="740050" x="457200"/>
            <a:ext cy="3725699" cx="8229600"/>
          </a:xfrm>
          <a:prstGeom prst="rect">
            <a:avLst/>
          </a:prstGeom>
        </p:spPr>
        <p:txBody>
          <a:bodyPr bIns="91425" rIns="91425" lIns="91425" tIns="91425" anchor="t" anchorCtr="0">
            <a:noAutofit/>
          </a:bodyPr>
          <a:lstStyle/>
          <a:p>
            <a:pPr algn="just" rtl="0" lvl="0">
              <a:lnSpc>
                <a:spcPct val="150000"/>
              </a:lnSpc>
              <a:spcBef>
                <a:spcPts val="0"/>
              </a:spcBef>
              <a:buClr>
                <a:srgbClr val="000000"/>
              </a:buClr>
              <a:buSzPct val="100000"/>
              <a:buFont typeface="Arial"/>
              <a:buNone/>
            </a:pPr>
            <a:r>
              <a:rPr sz="1100" lang="en">
                <a:latin typeface="Lobster"/>
                <a:ea typeface="Lobster"/>
                <a:cs typeface="Lobster"/>
                <a:sym typeface="Lobster"/>
              </a:rPr>
              <a:t>
</a:t>
            </a:r>
          </a:p>
          <a:p>
            <a:pPr algn="just" rtl="0" lvl="0">
              <a:lnSpc>
                <a:spcPct val="150000"/>
              </a:lnSpc>
              <a:spcBef>
                <a:spcPts val="0"/>
              </a:spcBef>
              <a:buNone/>
            </a:pPr>
            <a:r>
              <a:rPr sz="1800" lang="en">
                <a:latin typeface="Cambria"/>
                <a:ea typeface="Cambria"/>
                <a:cs typeface="Cambria"/>
                <a:sym typeface="Cambria"/>
              </a:rPr>
              <a:t>C’est un pays au climat tropical chaud et humide. Les nuits sont plus fraîches dans certaines régions comme le Gwegara ou le Bujumbura. Les périodes de chaleur sont cependant constatées entre juin et août ainsi que de décembre à janvier.</a:t>
            </a:r>
          </a:p>
          <a:p>
            <a:r>
              <a:t/>
            </a:r>
          </a:p>
          <a:p>
            <a:r>
              <a:t/>
            </a:r>
          </a:p>
          <a:p>
            <a:r>
              <a:t/>
            </a:r>
          </a:p>
        </p:txBody>
      </p:sp>
      <p:pic>
        <p:nvPicPr>
          <p:cNvPr id="106" name="Shape 106"/>
          <p:cNvPicPr preferRelativeResize="0"/>
          <p:nvPr/>
        </p:nvPicPr>
        <p:blipFill>
          <a:blip r:embed="rId3"/>
          <a:stretch>
            <a:fillRect/>
          </a:stretch>
        </p:blipFill>
        <p:spPr>
          <a:xfrm>
            <a:off y="2995400" x="612525"/>
            <a:ext cy="1743075" cx="2628900"/>
          </a:xfrm>
          <a:prstGeom prst="rect">
            <a:avLst/>
          </a:prstGeom>
        </p:spPr>
      </p:pic>
      <p:pic>
        <p:nvPicPr>
          <p:cNvPr id="107" name="Shape 107"/>
          <p:cNvPicPr preferRelativeResize="0"/>
          <p:nvPr/>
        </p:nvPicPr>
        <p:blipFill>
          <a:blip r:embed="rId4"/>
          <a:stretch>
            <a:fillRect/>
          </a:stretch>
        </p:blipFill>
        <p:spPr>
          <a:xfrm>
            <a:off y="2955500" x="4445675"/>
            <a:ext cy="1953874" cx="3477900"/>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sp>
        <p:nvSpPr>
          <p:cNvPr id="112" name="Shape 112"/>
          <p:cNvSpPr txBox="1"/>
          <p:nvPr>
            <p:ph type="title"/>
          </p:nvPr>
        </p:nvSpPr>
        <p:spPr>
          <a:xfrm>
            <a:off y="205978" x="457200"/>
            <a:ext cy="857400" cx="8229600"/>
          </a:xfrm>
          <a:prstGeom prst="rect">
            <a:avLst/>
          </a:prstGeom>
        </p:spPr>
        <p:txBody>
          <a:bodyPr bIns="91425" rIns="91425" lIns="91425" tIns="91425" anchor="b" anchorCtr="0">
            <a:noAutofit/>
          </a:bodyPr>
          <a:lstStyle/>
          <a:p>
            <a:pPr>
              <a:buNone/>
            </a:pPr>
            <a:r>
              <a:rPr b="0" sz="3000" lang="en">
                <a:solidFill>
                  <a:schemeClr val="lt1"/>
                </a:solidFill>
                <a:latin typeface="Permanent Marker"/>
                <a:ea typeface="Permanent Marker"/>
                <a:cs typeface="Permanent Marker"/>
                <a:sym typeface="Permanent Marker"/>
              </a:rPr>
              <a:t>3 faits historique</a:t>
            </a:r>
          </a:p>
        </p:txBody>
      </p:sp>
      <p:sp>
        <p:nvSpPr>
          <p:cNvPr id="113" name="Shape 113"/>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42900" marL="457200">
              <a:buClr>
                <a:schemeClr val="lt1"/>
              </a:buClr>
              <a:buSzPct val="166666"/>
              <a:buFont typeface="Arial"/>
              <a:buChar char="•"/>
            </a:pPr>
            <a:r>
              <a:rPr sz="1800" lang="en">
                <a:latin typeface="Cambria"/>
                <a:ea typeface="Cambria"/>
                <a:cs typeface="Cambria"/>
                <a:sym typeface="Cambria"/>
              </a:rPr>
              <a:t>Il était à l'origine sous le contrôle de l'Allemagne, mais a ensuite pris le contrôle par la Belgique.</a:t>
            </a:r>
          </a:p>
          <a:p>
            <a:pPr rtl="0" lvl="0" indent="-342900" marL="457200">
              <a:buClr>
                <a:schemeClr val="lt1"/>
              </a:buClr>
              <a:buSzPct val="166666"/>
              <a:buFont typeface="Arial"/>
              <a:buChar char="•"/>
            </a:pPr>
            <a:r>
              <a:rPr sz="1800" lang="en">
                <a:latin typeface="Cambria"/>
                <a:ea typeface="Cambria"/>
                <a:cs typeface="Cambria"/>
                <a:sym typeface="Cambria"/>
              </a:rPr>
              <a:t>Leur  jour de l'indépendance  est le 1er Juillet</a:t>
            </a:r>
          </a:p>
          <a:p>
            <a:pPr rtl="0" lvl="0" indent="-342900" marL="457200">
              <a:buClr>
                <a:schemeClr val="lt1"/>
              </a:buClr>
              <a:buSzPct val="166666"/>
              <a:buFont typeface="Arial"/>
              <a:buChar char="•"/>
            </a:pPr>
            <a:r>
              <a:rPr sz="1800" lang="en">
                <a:latin typeface="Cambria"/>
                <a:ea typeface="Cambria"/>
                <a:cs typeface="Cambria"/>
                <a:sym typeface="Cambria"/>
              </a:rPr>
              <a:t>L'ONU(Nations Unies)  a fermé son maintien de la paix au Burundi. en Février 2007</a:t>
            </a:r>
          </a:p>
          <a:p>
            <a:r>
              <a:t/>
            </a:r>
          </a:p>
        </p:txBody>
      </p:sp>
      <p:pic>
        <p:nvPicPr>
          <p:cNvPr id="114" name="Shape 114"/>
          <p:cNvPicPr preferRelativeResize="0"/>
          <p:nvPr/>
        </p:nvPicPr>
        <p:blipFill>
          <a:blip r:embed="rId3"/>
          <a:stretch>
            <a:fillRect/>
          </a:stretch>
        </p:blipFill>
        <p:spPr>
          <a:xfrm>
            <a:off y="2573025" x="3146500"/>
            <a:ext cy="2293675" cx="3482925"/>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sp>
        <p:nvSpPr>
          <p:cNvPr id="119" name="Shape 119"/>
          <p:cNvSpPr txBox="1"/>
          <p:nvPr>
            <p:ph type="title"/>
          </p:nvPr>
        </p:nvSpPr>
        <p:spPr>
          <a:xfrm>
            <a:off y="205978" x="457200"/>
            <a:ext cy="857400" cx="8229600"/>
          </a:xfrm>
          <a:prstGeom prst="rect">
            <a:avLst/>
          </a:prstGeom>
        </p:spPr>
        <p:txBody>
          <a:bodyPr bIns="91425" rIns="91425" lIns="91425" tIns="91425" anchor="b" anchorCtr="0">
            <a:noAutofit/>
          </a:bodyPr>
          <a:lstStyle/>
          <a:p>
            <a:pPr>
              <a:buNone/>
            </a:pPr>
            <a:r>
              <a:rPr b="0" sz="3000" lang="en">
                <a:solidFill>
                  <a:schemeClr val="lt1"/>
                </a:solidFill>
                <a:latin typeface="Permanent Marker"/>
                <a:ea typeface="Permanent Marker"/>
                <a:cs typeface="Permanent Marker"/>
                <a:sym typeface="Permanent Marker"/>
              </a:rPr>
              <a:t>La situation politique</a:t>
            </a:r>
          </a:p>
        </p:txBody>
      </p:sp>
      <p:sp>
        <p:nvSpPr>
          <p:cNvPr id="120" name="Shape 120"/>
          <p:cNvSpPr txBox="1"/>
          <p:nvPr>
            <p:ph idx="1" type="body"/>
          </p:nvPr>
        </p:nvSpPr>
        <p:spPr>
          <a:xfrm>
            <a:off y="1476725" x="683800"/>
            <a:ext cy="2904300" cx="5873999"/>
          </a:xfrm>
          <a:prstGeom prst="rect">
            <a:avLst/>
          </a:prstGeom>
        </p:spPr>
        <p:txBody>
          <a:bodyPr bIns="91425" rIns="91425" lIns="91425" tIns="91425" anchor="t" anchorCtr="0">
            <a:noAutofit/>
          </a:bodyPr>
          <a:lstStyle/>
          <a:p>
            <a:pPr rtl="0" lvl="0" indent="-342900" marL="457200">
              <a:buClr>
                <a:schemeClr val="lt1"/>
              </a:buClr>
              <a:buSzPct val="166666"/>
              <a:buFont typeface="Arial"/>
              <a:buChar char="•"/>
            </a:pPr>
            <a:r>
              <a:rPr sz="1800" lang="en">
                <a:latin typeface="Cambria"/>
                <a:ea typeface="Cambria"/>
                <a:cs typeface="Cambria"/>
                <a:sym typeface="Cambria"/>
              </a:rPr>
              <a:t>La violence a augmenté au Burundi en 2011, la situation politique du pays n'a pas réussi à se stabiliser. </a:t>
            </a:r>
          </a:p>
          <a:p>
            <a:pPr rtl="0" lvl="0" indent="-342900" marL="457200">
              <a:buClr>
                <a:schemeClr val="lt1"/>
              </a:buClr>
              <a:buSzPct val="166666"/>
              <a:buFont typeface="Arial"/>
              <a:buChar char="•"/>
            </a:pPr>
            <a:r>
              <a:rPr sz="1800" lang="en">
                <a:latin typeface="Cambria"/>
                <a:ea typeface="Cambria"/>
                <a:cs typeface="Cambria"/>
                <a:sym typeface="Cambria"/>
              </a:rPr>
              <a:t>Massacres réciproques ont augmenté, en particulier dans Bujumbura et dans la province de Bujumbura Rural. </a:t>
            </a:r>
          </a:p>
          <a:p>
            <a:pPr lvl="0" indent="-342900" marL="457200">
              <a:buClr>
                <a:schemeClr val="lt1"/>
              </a:buClr>
              <a:buSzPct val="166666"/>
              <a:buFont typeface="Arial"/>
              <a:buChar char="•"/>
            </a:pPr>
            <a:r>
              <a:rPr sz="1800" lang="en">
                <a:latin typeface="Cambria"/>
                <a:ea typeface="Cambria"/>
                <a:cs typeface="Cambria"/>
                <a:sym typeface="Cambria"/>
              </a:rPr>
              <a:t>L'impunité de ces crimes demeure l'un des obstacles les plus graves à la paix. </a:t>
            </a:r>
          </a:p>
        </p:txBody>
      </p:sp>
      <p:pic>
        <p:nvPicPr>
          <p:cNvPr id="121" name="Shape 121"/>
          <p:cNvPicPr preferRelativeResize="0"/>
          <p:nvPr/>
        </p:nvPicPr>
        <p:blipFill>
          <a:blip r:embed="rId3"/>
          <a:stretch>
            <a:fillRect/>
          </a:stretch>
        </p:blipFill>
        <p:spPr>
          <a:xfrm>
            <a:off y="494125" x="5996325"/>
            <a:ext cy="1733549" cx="291155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y="0" x="0"/>
          <a:ext cy="0" cx="0"/>
          <a:chOff y="0" x="0"/>
          <a:chExt cy="0" cx="0"/>
        </a:xfrm>
      </p:grpSpPr>
      <p:sp>
        <p:nvSpPr>
          <p:cNvPr id="126" name="Shape 126"/>
          <p:cNvSpPr txBox="1"/>
          <p:nvPr>
            <p:ph type="title"/>
          </p:nvPr>
        </p:nvSpPr>
        <p:spPr>
          <a:xfrm>
            <a:off y="233428" x="519025"/>
            <a:ext cy="857400" cx="8229600"/>
          </a:xfrm>
          <a:prstGeom prst="rect">
            <a:avLst/>
          </a:prstGeom>
        </p:spPr>
        <p:txBody>
          <a:bodyPr bIns="91425" rIns="91425" lIns="91425" tIns="91425" anchor="b" anchorCtr="0">
            <a:noAutofit/>
          </a:bodyPr>
          <a:lstStyle/>
          <a:p>
            <a:pPr>
              <a:buNone/>
            </a:pPr>
            <a:r>
              <a:rPr lang="en">
                <a:latin typeface="Permanent Marker"/>
                <a:ea typeface="Permanent Marker"/>
                <a:cs typeface="Permanent Marker"/>
                <a:sym typeface="Permanent Marker"/>
              </a:rPr>
              <a:t>Date et mélange banane</a:t>
            </a:r>
          </a:p>
        </p:txBody>
      </p:sp>
      <p:sp>
        <p:nvSpPr>
          <p:cNvPr id="127" name="Shape 127"/>
          <p:cNvSpPr txBox="1"/>
          <p:nvPr>
            <p:ph idx="1" type="body"/>
          </p:nvPr>
        </p:nvSpPr>
        <p:spPr>
          <a:xfrm>
            <a:off y="1028075" x="457200"/>
            <a:ext cy="3722400" cx="2498399"/>
          </a:xfrm>
          <a:prstGeom prst="rect">
            <a:avLst/>
          </a:prstGeom>
        </p:spPr>
        <p:txBody>
          <a:bodyPr bIns="91425" rIns="91425" lIns="91425" tIns="91425" anchor="t" anchorCtr="0">
            <a:noAutofit/>
          </a:bodyPr>
          <a:lstStyle/>
          <a:p>
            <a:pPr rtl="0" lvl="0">
              <a:lnSpc>
                <a:spcPct val="112500"/>
              </a:lnSpc>
              <a:spcBef>
                <a:spcPts val="2300"/>
              </a:spcBef>
              <a:spcAft>
                <a:spcPts val="300"/>
              </a:spcAft>
              <a:buClr>
                <a:srgbClr val="000000"/>
              </a:buClr>
              <a:buSzPct val="78571"/>
              <a:buFont typeface="Arial"/>
              <a:buNone/>
            </a:pPr>
            <a:r>
              <a:rPr b="1" sz="1400" lang="en">
                <a:solidFill>
                  <a:srgbClr val="F3F3F3"/>
                </a:solidFill>
                <a:latin typeface="Arial"/>
                <a:ea typeface="Arial"/>
                <a:cs typeface="Arial"/>
                <a:sym typeface="Arial"/>
              </a:rPr>
              <a:t>Ingredients 			</a:t>
            </a:r>
            <a:r>
              <a:rPr b="1" sz="1400" lang="en">
                <a:solidFill>
                  <a:srgbClr val="FFFFFF"/>
                </a:solidFill>
                <a:latin typeface="Arial"/>
                <a:ea typeface="Arial"/>
                <a:cs typeface="Arial"/>
                <a:sym typeface="Arial"/>
              </a:rPr>
              <a:t>			</a:t>
            </a:r>
          </a:p>
          <a:p>
            <a:pPr rtl="0" lvl="0" indent="-292100" marL="685800">
              <a:lnSpc>
                <a:spcPct val="130823"/>
              </a:lnSpc>
              <a:spcBef>
                <a:spcPts val="300"/>
              </a:spcBef>
              <a:spcAft>
                <a:spcPts val="100"/>
              </a:spcAft>
              <a:buClr>
                <a:srgbClr val="FFFFFF"/>
              </a:buClr>
              <a:buSzPct val="166666"/>
              <a:buFont typeface="Arial"/>
              <a:buChar char="•"/>
            </a:pPr>
            <a:r>
              <a:rPr sz="1000" lang="en">
                <a:solidFill>
                  <a:srgbClr val="FFFFFF"/>
                </a:solidFill>
                <a:latin typeface="Arial"/>
                <a:ea typeface="Arial"/>
                <a:cs typeface="Arial"/>
                <a:sym typeface="Arial"/>
              </a:rPr>
              <a:t>250 g </a:t>
            </a:r>
            <a:r>
              <a:rPr sz="1000" lang="en">
                <a:solidFill>
                  <a:srgbClr val="FFFFFF"/>
                </a:solidFill>
                <a:latin typeface="Arial"/>
                <a:ea typeface="Arial"/>
                <a:cs typeface="Arial"/>
                <a:sym typeface="Arial"/>
                <a:hlinkClick r:id="rId3"/>
              </a:rPr>
              <a:t>beurre</a:t>
            </a:r>
          </a:p>
          <a:p>
            <a:pPr rtl="0" lvl="0" indent="-292100" marL="685800">
              <a:lnSpc>
                <a:spcPct val="130823"/>
              </a:lnSpc>
              <a:spcBef>
                <a:spcPts val="300"/>
              </a:spcBef>
              <a:spcAft>
                <a:spcPts val="100"/>
              </a:spcAft>
              <a:buClr>
                <a:srgbClr val="FFFFFF"/>
              </a:buClr>
              <a:buSzPct val="166666"/>
              <a:buFont typeface="Arial"/>
              <a:buChar char="•"/>
            </a:pPr>
            <a:r>
              <a:rPr sz="1000" lang="en">
                <a:solidFill>
                  <a:srgbClr val="FFFFFF"/>
                </a:solidFill>
                <a:latin typeface="Arial"/>
                <a:ea typeface="Arial"/>
                <a:cs typeface="Arial"/>
                <a:sym typeface="Arial"/>
              </a:rPr>
              <a:t>200 ml </a:t>
            </a:r>
            <a:r>
              <a:rPr sz="1000" lang="en">
                <a:solidFill>
                  <a:srgbClr val="FFFFFF"/>
                </a:solidFill>
                <a:latin typeface="Arial"/>
                <a:ea typeface="Arial"/>
                <a:cs typeface="Arial"/>
                <a:sym typeface="Arial"/>
                <a:hlinkClick r:id="rId4"/>
              </a:rPr>
              <a:t>Sucre</a:t>
            </a:r>
          </a:p>
          <a:p>
            <a:pPr rtl="0" lvl="0" indent="-292100" marL="685800">
              <a:lnSpc>
                <a:spcPct val="130823"/>
              </a:lnSpc>
              <a:spcBef>
                <a:spcPts val="300"/>
              </a:spcBef>
              <a:spcAft>
                <a:spcPts val="100"/>
              </a:spcAft>
              <a:buClr>
                <a:srgbClr val="FFFFFF"/>
              </a:buClr>
              <a:buSzPct val="166666"/>
              <a:buFont typeface="Arial"/>
              <a:buChar char="•"/>
            </a:pPr>
            <a:r>
              <a:rPr sz="1000" lang="en">
                <a:solidFill>
                  <a:srgbClr val="FFFFFF"/>
                </a:solidFill>
                <a:latin typeface="Arial"/>
                <a:ea typeface="Arial"/>
                <a:cs typeface="Arial"/>
                <a:sym typeface="Arial"/>
              </a:rPr>
              <a:t>2 </a:t>
            </a:r>
            <a:r>
              <a:rPr sz="1000" lang="en">
                <a:solidFill>
                  <a:srgbClr val="FFFFFF"/>
                </a:solidFill>
                <a:latin typeface="Arial"/>
                <a:ea typeface="Arial"/>
                <a:cs typeface="Arial"/>
                <a:sym typeface="Arial"/>
                <a:hlinkClick r:id="rId5"/>
              </a:rPr>
              <a:t>oeuf</a:t>
            </a:r>
            <a:r>
              <a:rPr sz="1000" lang="en">
                <a:solidFill>
                  <a:srgbClr val="FFFFFF"/>
                </a:solidFill>
                <a:latin typeface="Arial"/>
                <a:ea typeface="Arial"/>
                <a:cs typeface="Arial"/>
                <a:sym typeface="Arial"/>
              </a:rPr>
              <a:t> s</a:t>
            </a:r>
          </a:p>
          <a:p>
            <a:pPr rtl="0" lvl="0" indent="-292100" marL="685800">
              <a:lnSpc>
                <a:spcPct val="130823"/>
              </a:lnSpc>
              <a:spcBef>
                <a:spcPts val="300"/>
              </a:spcBef>
              <a:spcAft>
                <a:spcPts val="100"/>
              </a:spcAft>
              <a:buClr>
                <a:srgbClr val="FFFFFF"/>
              </a:buClr>
              <a:buSzPct val="166666"/>
              <a:buFont typeface="Arial"/>
              <a:buChar char="•"/>
            </a:pPr>
            <a:r>
              <a:rPr sz="1000" lang="en">
                <a:solidFill>
                  <a:srgbClr val="FFFFFF"/>
                </a:solidFill>
                <a:latin typeface="Arial"/>
                <a:ea typeface="Arial"/>
                <a:cs typeface="Arial"/>
                <a:sym typeface="Arial"/>
              </a:rPr>
              <a:t>500 ml </a:t>
            </a:r>
            <a:r>
              <a:rPr sz="1000" lang="en">
                <a:solidFill>
                  <a:srgbClr val="FFFFFF"/>
                </a:solidFill>
                <a:latin typeface="Arial"/>
                <a:ea typeface="Arial"/>
                <a:cs typeface="Arial"/>
                <a:sym typeface="Arial"/>
                <a:hlinkClick r:id="rId6"/>
              </a:rPr>
              <a:t>farine</a:t>
            </a:r>
          </a:p>
          <a:p>
            <a:pPr rtl="0" lvl="0" indent="-292100" marL="685800">
              <a:lnSpc>
                <a:spcPct val="130823"/>
              </a:lnSpc>
              <a:spcBef>
                <a:spcPts val="300"/>
              </a:spcBef>
              <a:spcAft>
                <a:spcPts val="100"/>
              </a:spcAft>
              <a:buClr>
                <a:srgbClr val="FFFFFF"/>
              </a:buClr>
              <a:buSzPct val="166666"/>
              <a:buFont typeface="Arial"/>
              <a:buChar char="•"/>
            </a:pPr>
            <a:r>
              <a:rPr sz="1000" lang="en">
                <a:solidFill>
                  <a:srgbClr val="FFFFFF"/>
                </a:solidFill>
                <a:latin typeface="Arial"/>
                <a:ea typeface="Arial"/>
                <a:cs typeface="Arial"/>
                <a:sym typeface="Arial"/>
              </a:rPr>
              <a:t>1 pincement </a:t>
            </a:r>
            <a:r>
              <a:rPr sz="1000" lang="en">
                <a:solidFill>
                  <a:srgbClr val="FFFFFF"/>
                </a:solidFill>
                <a:latin typeface="Arial"/>
                <a:ea typeface="Arial"/>
                <a:cs typeface="Arial"/>
                <a:sym typeface="Arial"/>
                <a:hlinkClick r:id="rId7"/>
              </a:rPr>
              <a:t>sel</a:t>
            </a:r>
          </a:p>
          <a:p>
            <a:pPr rtl="0" lvl="0" indent="-292100" marL="685800">
              <a:lnSpc>
                <a:spcPct val="130823"/>
              </a:lnSpc>
              <a:spcBef>
                <a:spcPts val="300"/>
              </a:spcBef>
              <a:spcAft>
                <a:spcPts val="100"/>
              </a:spcAft>
              <a:buClr>
                <a:srgbClr val="FFFFFF"/>
              </a:buClr>
              <a:buSzPct val="166666"/>
              <a:buFont typeface="Arial"/>
              <a:buChar char="•"/>
            </a:pPr>
            <a:r>
              <a:rPr sz="1000" lang="en">
                <a:solidFill>
                  <a:srgbClr val="FFFFFF"/>
                </a:solidFill>
                <a:latin typeface="Arial"/>
                <a:ea typeface="Arial"/>
                <a:cs typeface="Arial"/>
                <a:sym typeface="Arial"/>
              </a:rPr>
              <a:t>10 ml </a:t>
            </a:r>
            <a:r>
              <a:rPr sz="1000" lang="en">
                <a:solidFill>
                  <a:srgbClr val="FFFFFF"/>
                </a:solidFill>
                <a:latin typeface="Arial"/>
                <a:ea typeface="Arial"/>
                <a:cs typeface="Arial"/>
                <a:sym typeface="Arial"/>
                <a:hlinkClick r:id="rId8"/>
              </a:rPr>
              <a:t>levure</a:t>
            </a:r>
          </a:p>
          <a:p>
            <a:pPr rtl="0" lvl="0" indent="-292100" marL="685800">
              <a:lnSpc>
                <a:spcPct val="130823"/>
              </a:lnSpc>
              <a:spcBef>
                <a:spcPts val="300"/>
              </a:spcBef>
              <a:spcAft>
                <a:spcPts val="100"/>
              </a:spcAft>
              <a:buClr>
                <a:srgbClr val="FFFFFF"/>
              </a:buClr>
              <a:buSzPct val="166666"/>
              <a:buFont typeface="Arial"/>
              <a:buChar char="•"/>
            </a:pPr>
            <a:r>
              <a:rPr sz="1000" lang="en">
                <a:solidFill>
                  <a:srgbClr val="FFFFFF"/>
                </a:solidFill>
                <a:latin typeface="Arial"/>
                <a:ea typeface="Arial"/>
                <a:cs typeface="Arial"/>
                <a:sym typeface="Arial"/>
              </a:rPr>
              <a:t>4 </a:t>
            </a:r>
            <a:r>
              <a:rPr sz="1000" lang="en">
                <a:solidFill>
                  <a:srgbClr val="FFFFFF"/>
                </a:solidFill>
                <a:latin typeface="Arial"/>
                <a:ea typeface="Arial"/>
                <a:cs typeface="Arial"/>
                <a:sym typeface="Arial"/>
                <a:hlinkClick r:id="rId9"/>
              </a:rPr>
              <a:t>bananes</a:t>
            </a:r>
          </a:p>
          <a:p>
            <a:pPr rtl="0" lvl="0" indent="-292100" marL="685800">
              <a:lnSpc>
                <a:spcPct val="130823"/>
              </a:lnSpc>
              <a:spcBef>
                <a:spcPts val="300"/>
              </a:spcBef>
              <a:spcAft>
                <a:spcPts val="100"/>
              </a:spcAft>
              <a:buClr>
                <a:srgbClr val="FFFFFF"/>
              </a:buClr>
              <a:buSzPct val="166666"/>
              <a:buFont typeface="Arial"/>
              <a:buChar char="•"/>
            </a:pPr>
            <a:r>
              <a:rPr sz="1000" lang="en">
                <a:solidFill>
                  <a:srgbClr val="FFFFFF"/>
                </a:solidFill>
                <a:latin typeface="Arial"/>
                <a:ea typeface="Arial"/>
                <a:cs typeface="Arial"/>
                <a:sym typeface="Arial"/>
              </a:rPr>
              <a:t>250 g </a:t>
            </a:r>
            <a:r>
              <a:rPr sz="1000" lang="en">
                <a:solidFill>
                  <a:srgbClr val="FFFFFF"/>
                </a:solidFill>
                <a:latin typeface="Arial"/>
                <a:ea typeface="Arial"/>
                <a:cs typeface="Arial"/>
                <a:sym typeface="Arial"/>
                <a:hlinkClick r:id="rId10"/>
              </a:rPr>
              <a:t>dates</a:t>
            </a:r>
          </a:p>
          <a:p>
            <a:pPr rtl="0" lvl="0" indent="-292100" marL="685800">
              <a:lnSpc>
                <a:spcPct val="130823"/>
              </a:lnSpc>
              <a:spcBef>
                <a:spcPts val="300"/>
              </a:spcBef>
              <a:spcAft>
                <a:spcPts val="100"/>
              </a:spcAft>
              <a:buClr>
                <a:srgbClr val="FFFFFF"/>
              </a:buClr>
              <a:buSzPct val="166666"/>
              <a:buFont typeface="Arial"/>
              <a:buChar char="•"/>
            </a:pPr>
            <a:r>
              <a:rPr sz="1000" lang="en">
                <a:solidFill>
                  <a:srgbClr val="FFFFFF"/>
                </a:solidFill>
                <a:latin typeface="Arial"/>
                <a:ea typeface="Arial"/>
                <a:cs typeface="Arial"/>
                <a:sym typeface="Arial"/>
              </a:rPr>
              <a:t>15 le ml a fondu </a:t>
            </a:r>
            <a:r>
              <a:rPr sz="1000" lang="en">
                <a:solidFill>
                  <a:srgbClr val="FFFFFF"/>
                </a:solidFill>
                <a:latin typeface="Arial"/>
                <a:ea typeface="Arial"/>
                <a:cs typeface="Arial"/>
                <a:sym typeface="Arial"/>
                <a:hlinkClick r:id="rId11"/>
              </a:rPr>
              <a:t>beurre</a:t>
            </a:r>
          </a:p>
          <a:p>
            <a:pPr rtl="0" lvl="0" indent="-292100" marL="685800">
              <a:lnSpc>
                <a:spcPct val="130823"/>
              </a:lnSpc>
              <a:spcBef>
                <a:spcPts val="300"/>
              </a:spcBef>
              <a:spcAft>
                <a:spcPts val="100"/>
              </a:spcAft>
              <a:buClr>
                <a:srgbClr val="FFFFFF"/>
              </a:buClr>
              <a:buSzPct val="166666"/>
              <a:buFont typeface="Arial"/>
              <a:buChar char="•"/>
            </a:pPr>
            <a:r>
              <a:rPr sz="1000" lang="en">
                <a:solidFill>
                  <a:srgbClr val="FFFFFF"/>
                </a:solidFill>
                <a:latin typeface="Arial"/>
                <a:ea typeface="Arial"/>
                <a:cs typeface="Arial"/>
                <a:sym typeface="Arial"/>
              </a:rPr>
              <a:t>5 ml </a:t>
            </a:r>
            <a:r>
              <a:rPr sz="1000" lang="en">
                <a:solidFill>
                  <a:srgbClr val="FFFFFF"/>
                </a:solidFill>
                <a:latin typeface="Arial"/>
                <a:ea typeface="Arial"/>
                <a:cs typeface="Arial"/>
                <a:sym typeface="Arial"/>
                <a:hlinkClick r:id="rId12"/>
              </a:rPr>
              <a:t>cannelle</a:t>
            </a:r>
          </a:p>
          <a:p>
            <a:pPr rtl="0" lvl="0" indent="-292100" marL="685800">
              <a:lnSpc>
                <a:spcPct val="130823"/>
              </a:lnSpc>
              <a:spcBef>
                <a:spcPts val="300"/>
              </a:spcBef>
              <a:spcAft>
                <a:spcPts val="100"/>
              </a:spcAft>
              <a:buClr>
                <a:srgbClr val="FFFFFF"/>
              </a:buClr>
              <a:buSzPct val="166666"/>
              <a:buFont typeface="Arial"/>
              <a:buChar char="•"/>
            </a:pPr>
            <a:r>
              <a:rPr sz="1000" lang="en">
                <a:solidFill>
                  <a:srgbClr val="FFFFFF"/>
                </a:solidFill>
                <a:latin typeface="Arial"/>
                <a:ea typeface="Arial"/>
                <a:cs typeface="Arial"/>
                <a:sym typeface="Arial"/>
              </a:rPr>
              <a:t>30 ml </a:t>
            </a:r>
            <a:r>
              <a:rPr sz="1000" lang="en">
                <a:solidFill>
                  <a:srgbClr val="FFFFFF"/>
                </a:solidFill>
                <a:latin typeface="Arial"/>
                <a:ea typeface="Arial"/>
                <a:cs typeface="Arial"/>
                <a:sym typeface="Arial"/>
                <a:hlinkClick r:id="rId13"/>
              </a:rPr>
              <a:t>Sucre</a:t>
            </a:r>
          </a:p>
          <a:p>
            <a:r>
              <a:t/>
            </a:r>
          </a:p>
          <a:p>
            <a:r>
              <a:t/>
            </a:r>
          </a:p>
        </p:txBody>
      </p:sp>
      <p:sp>
        <p:nvSpPr>
          <p:cNvPr id="128" name="Shape 128"/>
          <p:cNvSpPr txBox="1"/>
          <p:nvPr/>
        </p:nvSpPr>
        <p:spPr>
          <a:xfrm>
            <a:off y="1389125" x="2388225"/>
            <a:ext cy="3171000" cx="4052100"/>
          </a:xfrm>
          <a:prstGeom prst="rect">
            <a:avLst/>
          </a:prstGeom>
        </p:spPr>
        <p:txBody>
          <a:bodyPr bIns="91425" rIns="91425" lIns="91425" tIns="91425" anchor="t" anchorCtr="0">
            <a:noAutofit/>
          </a:bodyPr>
          <a:lstStyle/>
          <a:p>
            <a:pPr rtl="0" lvl="0" indent="-292100" marL="901700">
              <a:lnSpc>
                <a:spcPct val="130823"/>
              </a:lnSpc>
              <a:spcBef>
                <a:spcPts val="300"/>
              </a:spcBef>
              <a:spcAft>
                <a:spcPts val="100"/>
              </a:spcAft>
              <a:buClr>
                <a:srgbClr val="FFFFFF"/>
              </a:buClr>
              <a:buSzPct val="100000"/>
              <a:buFont typeface="Arial"/>
              <a:buAutoNum type="arabicPeriod"/>
            </a:pPr>
            <a:r>
              <a:rPr sz="1000" lang="en">
                <a:solidFill>
                  <a:srgbClr val="FFFFFF"/>
                </a:solidFill>
              </a:rPr>
              <a:t>Préchauffez le four à 180 °C.</a:t>
            </a:r>
          </a:p>
          <a:p>
            <a:pPr rtl="0" lvl="0" indent="-292100" marL="901700">
              <a:lnSpc>
                <a:spcPct val="130823"/>
              </a:lnSpc>
              <a:spcBef>
                <a:spcPts val="300"/>
              </a:spcBef>
              <a:spcAft>
                <a:spcPts val="100"/>
              </a:spcAft>
              <a:buClr>
                <a:srgbClr val="FFFFFF"/>
              </a:buClr>
              <a:buSzPct val="100000"/>
              <a:buFont typeface="Arial"/>
              <a:buAutoNum type="arabicPeriod"/>
            </a:pPr>
            <a:r>
              <a:rPr sz="1000" lang="en">
                <a:solidFill>
                  <a:srgbClr val="FFFFFF"/>
                </a:solidFill>
                <a:hlinkClick r:id="rId14"/>
              </a:rPr>
              <a:t>crème</a:t>
            </a:r>
            <a:r>
              <a:rPr sz="1000" lang="en">
                <a:solidFill>
                  <a:srgbClr val="FFFFFF"/>
                </a:solidFill>
              </a:rPr>
              <a:t> </a:t>
            </a:r>
            <a:r>
              <a:rPr sz="1000" lang="en">
                <a:solidFill>
                  <a:srgbClr val="FFFFFF"/>
                </a:solidFill>
                <a:hlinkClick r:id="rId15"/>
              </a:rPr>
              <a:t>beurre</a:t>
            </a:r>
            <a:r>
              <a:rPr sz="1000" lang="en">
                <a:solidFill>
                  <a:srgbClr val="FFFFFF"/>
                </a:solidFill>
              </a:rPr>
              <a:t> et </a:t>
            </a:r>
            <a:r>
              <a:rPr sz="1000" lang="en">
                <a:solidFill>
                  <a:srgbClr val="FFFFFF"/>
                </a:solidFill>
                <a:hlinkClick r:id="rId16"/>
              </a:rPr>
              <a:t>Sucre</a:t>
            </a:r>
            <a:r>
              <a:rPr sz="1000" lang="en">
                <a:solidFill>
                  <a:srgbClr val="FFFFFF"/>
                </a:solidFill>
              </a:rPr>
              <a:t> ensemble jusqu'à lumière et pelucheux.</a:t>
            </a:r>
          </a:p>
          <a:p>
            <a:pPr rtl="0" lvl="0" indent="-292100" marL="901700">
              <a:lnSpc>
                <a:spcPct val="130823"/>
              </a:lnSpc>
              <a:spcBef>
                <a:spcPts val="300"/>
              </a:spcBef>
              <a:spcAft>
                <a:spcPts val="100"/>
              </a:spcAft>
              <a:buClr>
                <a:srgbClr val="FFFFFF"/>
              </a:buClr>
              <a:buSzPct val="100000"/>
              <a:buFont typeface="Arial"/>
              <a:buAutoNum type="arabicPeriod"/>
            </a:pPr>
            <a:r>
              <a:rPr sz="1000" lang="en">
                <a:solidFill>
                  <a:srgbClr val="FFFFFF"/>
                </a:solidFill>
              </a:rPr>
              <a:t>Battez le </a:t>
            </a:r>
            <a:r>
              <a:rPr sz="1000" lang="en">
                <a:solidFill>
                  <a:srgbClr val="FFFFFF"/>
                </a:solidFill>
                <a:hlinkClick r:id="rId17"/>
              </a:rPr>
              <a:t>oeuf</a:t>
            </a:r>
            <a:r>
              <a:rPr sz="1000" lang="en">
                <a:solidFill>
                  <a:srgbClr val="FFFFFF"/>
                </a:solidFill>
              </a:rPr>
              <a:t> s en un à la fois.</a:t>
            </a:r>
          </a:p>
          <a:p>
            <a:pPr rtl="0" lvl="0" indent="-292100" marL="901700">
              <a:lnSpc>
                <a:spcPct val="130823"/>
              </a:lnSpc>
              <a:spcBef>
                <a:spcPts val="300"/>
              </a:spcBef>
              <a:spcAft>
                <a:spcPts val="100"/>
              </a:spcAft>
              <a:buClr>
                <a:srgbClr val="FFFFFF"/>
              </a:buClr>
              <a:buSzPct val="100000"/>
              <a:buFont typeface="Arial"/>
              <a:buAutoNum type="arabicPeriod"/>
            </a:pPr>
            <a:r>
              <a:rPr sz="1000" lang="en">
                <a:solidFill>
                  <a:srgbClr val="FFFFFF"/>
                </a:solidFill>
              </a:rPr>
              <a:t>Ajoutez le </a:t>
            </a:r>
            <a:r>
              <a:rPr sz="1000" lang="en">
                <a:solidFill>
                  <a:srgbClr val="FFFFFF"/>
                </a:solidFill>
                <a:hlinkClick r:id="rId18"/>
              </a:rPr>
              <a:t>farine</a:t>
            </a:r>
            <a:r>
              <a:rPr sz="1000" lang="en">
                <a:solidFill>
                  <a:srgbClr val="FFFFFF"/>
                </a:solidFill>
              </a:rPr>
              <a:t>, </a:t>
            </a:r>
            <a:r>
              <a:rPr sz="1000" lang="en">
                <a:solidFill>
                  <a:srgbClr val="FFFFFF"/>
                </a:solidFill>
                <a:hlinkClick r:id="rId19"/>
              </a:rPr>
              <a:t>sel</a:t>
            </a:r>
            <a:r>
              <a:rPr sz="1000" lang="en">
                <a:solidFill>
                  <a:srgbClr val="FFFFFF"/>
                </a:solidFill>
              </a:rPr>
              <a:t> et </a:t>
            </a:r>
            <a:r>
              <a:rPr sz="1000" lang="en">
                <a:solidFill>
                  <a:srgbClr val="FFFFFF"/>
                </a:solidFill>
                <a:hlinkClick r:id="rId20"/>
              </a:rPr>
              <a:t>levure</a:t>
            </a:r>
            <a:r>
              <a:rPr sz="1000" lang="en">
                <a:solidFill>
                  <a:srgbClr val="FFFFFF"/>
                </a:solidFill>
              </a:rPr>
              <a:t> et mélange bien.</a:t>
            </a:r>
          </a:p>
          <a:p>
            <a:pPr rtl="0" lvl="0" indent="-292100" marL="901700">
              <a:lnSpc>
                <a:spcPct val="130823"/>
              </a:lnSpc>
              <a:spcBef>
                <a:spcPts val="300"/>
              </a:spcBef>
              <a:spcAft>
                <a:spcPts val="100"/>
              </a:spcAft>
              <a:buClr>
                <a:srgbClr val="FFFFFF"/>
              </a:buClr>
              <a:buSzPct val="100000"/>
              <a:buFont typeface="Arial"/>
              <a:buAutoNum type="arabicPeriod"/>
            </a:pPr>
            <a:r>
              <a:rPr sz="1000" lang="en">
                <a:solidFill>
                  <a:srgbClr val="FFFFFF"/>
                </a:solidFill>
              </a:rPr>
              <a:t>Placez la moitié du mélange sur un a graissé 9 x 13 plat de la cuisson.</a:t>
            </a:r>
          </a:p>
          <a:p>
            <a:pPr rtl="0" lvl="0" indent="-292100" marL="901700">
              <a:lnSpc>
                <a:spcPct val="130823"/>
              </a:lnSpc>
              <a:spcBef>
                <a:spcPts val="300"/>
              </a:spcBef>
              <a:spcAft>
                <a:spcPts val="100"/>
              </a:spcAft>
              <a:buClr>
                <a:srgbClr val="FFFFFF"/>
              </a:buClr>
              <a:buSzPct val="100000"/>
              <a:buFont typeface="Arial"/>
              <a:buAutoNum type="arabicPeriod"/>
            </a:pPr>
            <a:r>
              <a:rPr sz="1000" lang="en">
                <a:solidFill>
                  <a:srgbClr val="FFFFFF"/>
                </a:solidFill>
              </a:rPr>
              <a:t>Couvrez la pâte avec </a:t>
            </a:r>
            <a:r>
              <a:rPr sz="1000" lang="en">
                <a:solidFill>
                  <a:srgbClr val="FFFFFF"/>
                </a:solidFill>
                <a:hlinkClick r:id="rId21"/>
              </a:rPr>
              <a:t>banane</a:t>
            </a:r>
            <a:r>
              <a:rPr sz="1000" lang="en">
                <a:solidFill>
                  <a:srgbClr val="FFFFFF"/>
                </a:solidFill>
              </a:rPr>
              <a:t> tranches et a haché des morceaux de la date.</a:t>
            </a:r>
          </a:p>
          <a:p>
            <a:pPr rtl="0" lvl="0" indent="-292100" marL="901700">
              <a:lnSpc>
                <a:spcPct val="130823"/>
              </a:lnSpc>
              <a:spcBef>
                <a:spcPts val="300"/>
              </a:spcBef>
              <a:spcAft>
                <a:spcPts val="100"/>
              </a:spcAft>
              <a:buClr>
                <a:srgbClr val="FFFFFF"/>
              </a:buClr>
              <a:buSzPct val="100000"/>
              <a:buFont typeface="Arial"/>
              <a:buAutoNum type="arabicPeriod"/>
            </a:pPr>
            <a:r>
              <a:rPr sz="1000" lang="en">
                <a:solidFill>
                  <a:srgbClr val="FFFFFF"/>
                </a:solidFill>
              </a:rPr>
              <a:t>Placez la pâte restante sur comme un écimage.</a:t>
            </a:r>
          </a:p>
          <a:p>
            <a:pPr rtl="0" lvl="0" indent="-292100" marL="901700">
              <a:lnSpc>
                <a:spcPct val="130823"/>
              </a:lnSpc>
              <a:spcBef>
                <a:spcPts val="300"/>
              </a:spcBef>
              <a:spcAft>
                <a:spcPts val="100"/>
              </a:spcAft>
              <a:buClr>
                <a:srgbClr val="FFFFFF"/>
              </a:buClr>
              <a:buSzPct val="100000"/>
              <a:buFont typeface="Arial"/>
              <a:buAutoNum type="arabicPeriod"/>
            </a:pPr>
            <a:r>
              <a:rPr sz="1000" lang="en">
                <a:solidFill>
                  <a:srgbClr val="FFFFFF"/>
                </a:solidFill>
              </a:rPr>
              <a:t>Cuisez au four pour 30.35 minutes jusqu'à marron d'or.</a:t>
            </a:r>
          </a:p>
          <a:p>
            <a:pPr rtl="0" lvl="0" indent="-292100" marL="901700">
              <a:lnSpc>
                <a:spcPct val="130823"/>
              </a:lnSpc>
              <a:spcBef>
                <a:spcPts val="300"/>
              </a:spcBef>
              <a:spcAft>
                <a:spcPts val="100"/>
              </a:spcAft>
              <a:buClr>
                <a:srgbClr val="FFFFFF"/>
              </a:buClr>
              <a:buSzPct val="100000"/>
              <a:buFont typeface="Arial"/>
              <a:buAutoNum type="arabicPeriod"/>
            </a:pPr>
            <a:r>
              <a:rPr sz="1000" lang="en">
                <a:solidFill>
                  <a:srgbClr val="FFFFFF"/>
                </a:solidFill>
              </a:rPr>
              <a:t>Enlevez de four.</a:t>
            </a:r>
          </a:p>
          <a:p>
            <a:pPr rtl="0" lvl="0" indent="-292100" marL="901700">
              <a:lnSpc>
                <a:spcPct val="130823"/>
              </a:lnSpc>
              <a:spcBef>
                <a:spcPts val="300"/>
              </a:spcBef>
              <a:spcAft>
                <a:spcPts val="100"/>
              </a:spcAft>
              <a:buClr>
                <a:srgbClr val="FFFFFF"/>
              </a:buClr>
              <a:buSzPct val="100000"/>
              <a:buFont typeface="Arial"/>
              <a:buAutoNum type="arabicPeriod"/>
            </a:pPr>
            <a:r>
              <a:rPr sz="1000" lang="en">
                <a:solidFill>
                  <a:srgbClr val="FFFFFF"/>
                </a:solidFill>
              </a:rPr>
              <a:t>Brossez les fondu </a:t>
            </a:r>
            <a:r>
              <a:rPr sz="1000" lang="en">
                <a:solidFill>
                  <a:srgbClr val="FFFFFF"/>
                </a:solidFill>
                <a:hlinkClick r:id="rId22"/>
              </a:rPr>
              <a:t>beurre</a:t>
            </a:r>
            <a:r>
              <a:rPr sz="1000" lang="en">
                <a:solidFill>
                  <a:srgbClr val="FFFFFF"/>
                </a:solidFill>
              </a:rPr>
              <a:t> sur le sommet pendant qu'encore chaud.</a:t>
            </a:r>
          </a:p>
          <a:p>
            <a:pPr rtl="0" lvl="0" indent="-292100" marL="901700">
              <a:lnSpc>
                <a:spcPct val="130823"/>
              </a:lnSpc>
              <a:spcBef>
                <a:spcPts val="300"/>
              </a:spcBef>
              <a:spcAft>
                <a:spcPts val="100"/>
              </a:spcAft>
              <a:buClr>
                <a:srgbClr val="FFFFFF"/>
              </a:buClr>
              <a:buSzPct val="100000"/>
              <a:buFont typeface="Arial"/>
              <a:buAutoNum type="arabicPeriod"/>
            </a:pPr>
            <a:r>
              <a:rPr sz="1000" lang="en">
                <a:solidFill>
                  <a:srgbClr val="FFFFFF"/>
                </a:solidFill>
              </a:rPr>
              <a:t>Mélange </a:t>
            </a:r>
            <a:r>
              <a:rPr sz="1000" lang="en">
                <a:solidFill>
                  <a:srgbClr val="FFFFFF"/>
                </a:solidFill>
                <a:hlinkClick r:id="rId23"/>
              </a:rPr>
              <a:t>cannelle</a:t>
            </a:r>
            <a:r>
              <a:rPr sz="1000" lang="en">
                <a:solidFill>
                  <a:srgbClr val="FFFFFF"/>
                </a:solidFill>
              </a:rPr>
              <a:t> et </a:t>
            </a:r>
            <a:r>
              <a:rPr sz="1000" lang="en">
                <a:solidFill>
                  <a:srgbClr val="FFFFFF"/>
                </a:solidFill>
                <a:hlinkClick r:id="rId24"/>
              </a:rPr>
              <a:t>Sucre</a:t>
            </a:r>
            <a:r>
              <a:rPr sz="1000" lang="en">
                <a:solidFill>
                  <a:srgbClr val="FFFFFF"/>
                </a:solidFill>
              </a:rPr>
              <a:t> et répand sur le sommet.</a:t>
            </a:r>
          </a:p>
          <a:p>
            <a:pPr rtl="0" lvl="0" indent="-292100" marL="901700">
              <a:lnSpc>
                <a:spcPct val="130823"/>
              </a:lnSpc>
              <a:spcBef>
                <a:spcPts val="300"/>
              </a:spcBef>
              <a:spcAft>
                <a:spcPts val="100"/>
              </a:spcAft>
              <a:buClr>
                <a:srgbClr val="FFFFFF"/>
              </a:buClr>
              <a:buSzPct val="100000"/>
              <a:buFont typeface="Arial"/>
              <a:buAutoNum type="arabicPeriod"/>
            </a:pPr>
            <a:r>
              <a:rPr sz="1000" lang="en">
                <a:solidFill>
                  <a:srgbClr val="FFFFFF"/>
                </a:solidFill>
              </a:rPr>
              <a:t>préparez pour servir</a:t>
            </a:r>
          </a:p>
          <a:p>
            <a:r>
              <a:t/>
            </a:r>
          </a:p>
        </p:txBody>
      </p:sp>
      <p:pic>
        <p:nvPicPr>
          <p:cNvPr id="129" name="Shape 129"/>
          <p:cNvPicPr preferRelativeResize="0"/>
          <p:nvPr/>
        </p:nvPicPr>
        <p:blipFill>
          <a:blip r:embed="rId25"/>
          <a:stretch>
            <a:fillRect/>
          </a:stretch>
        </p:blipFill>
        <p:spPr>
          <a:xfrm>
            <a:off y="1427300" x="6405025"/>
            <a:ext cy="1477475" cx="2219975"/>
          </a:xfrm>
          <a:prstGeom prst="rect">
            <a:avLst/>
          </a:prstGeom>
        </p:spPr>
      </p:pic>
      <p:sp>
        <p:nvSpPr>
          <p:cNvPr id="130" name="Shape 130"/>
          <p:cNvSpPr txBox="1"/>
          <p:nvPr/>
        </p:nvSpPr>
        <p:spPr>
          <a:xfrm>
            <a:off y="1158550" x="2836075"/>
            <a:ext cy="457200" cx="3657600"/>
          </a:xfrm>
          <a:prstGeom prst="rect">
            <a:avLst/>
          </a:prstGeom>
        </p:spPr>
        <p:txBody>
          <a:bodyPr bIns="91425" rIns="91425" lIns="91425" tIns="91425" anchor="t" anchorCtr="0">
            <a:noAutofit/>
          </a:bodyPr>
          <a:lstStyle/>
          <a:p>
            <a:pPr>
              <a:buNone/>
            </a:pPr>
            <a:r>
              <a:rPr b="1" lang="en">
                <a:solidFill>
                  <a:srgbClr val="FFFFFF"/>
                </a:solidFill>
              </a:rPr>
              <a:t>	Directions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pic>
        <p:nvPicPr>
          <p:cNvPr id="135" name="Shape 135"/>
          <p:cNvPicPr preferRelativeResize="0"/>
          <p:nvPr/>
        </p:nvPicPr>
        <p:blipFill>
          <a:blip r:embed="rId3"/>
          <a:stretch>
            <a:fillRect/>
          </a:stretch>
        </p:blipFill>
        <p:spPr>
          <a:xfrm>
            <a:off y="1450275" x="2670775"/>
            <a:ext cy="1371600" cx="3333750"/>
          </a:xfrm>
          <a:prstGeom prst="rect">
            <a:avLst/>
          </a:prstGeom>
        </p:spPr>
      </p:pic>
      <p:pic>
        <p:nvPicPr>
          <p:cNvPr id="136" name="Shape 136"/>
          <p:cNvPicPr preferRelativeResize="0"/>
          <p:nvPr/>
        </p:nvPicPr>
        <p:blipFill>
          <a:blip r:embed="rId4"/>
          <a:stretch>
            <a:fillRect/>
          </a:stretch>
        </p:blipFill>
        <p:spPr>
          <a:xfrm>
            <a:off y="310300" x="227875"/>
            <a:ext cy="1783524" cx="2381124"/>
          </a:xfrm>
          <a:prstGeom prst="rect">
            <a:avLst/>
          </a:prstGeom>
        </p:spPr>
      </p:pic>
      <p:pic>
        <p:nvPicPr>
          <p:cNvPr id="137" name="Shape 137"/>
          <p:cNvPicPr preferRelativeResize="0"/>
          <p:nvPr/>
        </p:nvPicPr>
        <p:blipFill>
          <a:blip r:embed="rId5"/>
          <a:stretch>
            <a:fillRect/>
          </a:stretch>
        </p:blipFill>
        <p:spPr>
          <a:xfrm>
            <a:off y="2922375" x="5709225"/>
            <a:ext cy="1733550" cx="2638425"/>
          </a:xfrm>
          <a:prstGeom prst="rect">
            <a:avLst/>
          </a:prstGeom>
        </p:spPr>
      </p:pic>
      <p:pic>
        <p:nvPicPr>
          <p:cNvPr id="138" name="Shape 138"/>
          <p:cNvPicPr preferRelativeResize="0"/>
          <p:nvPr/>
        </p:nvPicPr>
        <p:blipFill>
          <a:blip r:embed="rId6"/>
          <a:stretch>
            <a:fillRect/>
          </a:stretch>
        </p:blipFill>
        <p:spPr>
          <a:xfrm>
            <a:off y="3036600" x="495750"/>
            <a:ext cy="1743075" cx="2619375"/>
          </a:xfrm>
          <a:prstGeom prst="rect">
            <a:avLst/>
          </a:prstGeom>
        </p:spPr>
      </p:pic>
      <p:pic>
        <p:nvPicPr>
          <p:cNvPr id="139" name="Shape 139"/>
          <p:cNvPicPr preferRelativeResize="0"/>
          <p:nvPr/>
        </p:nvPicPr>
        <p:blipFill>
          <a:blip r:embed="rId7"/>
          <a:stretch>
            <a:fillRect/>
          </a:stretch>
        </p:blipFill>
        <p:spPr>
          <a:xfrm>
            <a:off y="220175" x="6284750"/>
            <a:ext cy="2111299" cx="2811325"/>
          </a:xfrm>
          <a:prstGeom prst="rect">
            <a:avLst/>
          </a:prstGeom>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